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  <p:sldMasterId id="2147483673" r:id="rId3"/>
    <p:sldMasterId id="2147483687" r:id="rId4"/>
  </p:sldMasterIdLst>
  <p:notesMasterIdLst>
    <p:notesMasterId r:id="rId27"/>
  </p:notesMasterIdLst>
  <p:sldIdLst>
    <p:sldId id="256" r:id="rId5"/>
    <p:sldId id="257" r:id="rId6"/>
    <p:sldId id="1361" r:id="rId7"/>
    <p:sldId id="259" r:id="rId8"/>
    <p:sldId id="284" r:id="rId9"/>
    <p:sldId id="258" r:id="rId10"/>
    <p:sldId id="1362" r:id="rId11"/>
    <p:sldId id="1363" r:id="rId12"/>
    <p:sldId id="1367" r:id="rId13"/>
    <p:sldId id="1368" r:id="rId14"/>
    <p:sldId id="1364" r:id="rId15"/>
    <p:sldId id="1354" r:id="rId16"/>
    <p:sldId id="1337" r:id="rId17"/>
    <p:sldId id="1355" r:id="rId18"/>
    <p:sldId id="1356" r:id="rId19"/>
    <p:sldId id="1360" r:id="rId20"/>
    <p:sldId id="1365" r:id="rId21"/>
    <p:sldId id="1366" r:id="rId22"/>
    <p:sldId id="266" r:id="rId23"/>
    <p:sldId id="264" r:id="rId24"/>
    <p:sldId id="265" r:id="rId25"/>
    <p:sldId id="282" r:id="rId26"/>
  </p:sldIdLst>
  <p:sldSz cx="9144000" cy="5143500" type="screen16x9"/>
  <p:notesSz cx="6858000" cy="9144000"/>
  <p:embeddedFontLst>
    <p:embeddedFont>
      <p:font typeface="굴림" panose="020B0600000101010101" pitchFamily="34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Lato" panose="020F0502020204030203" pitchFamily="34" charset="77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24F15A-F89D-B34E-BFB9-EE819257DB6C}" v="200" dt="2020-02-21T07:14:02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54" d="100"/>
          <a:sy n="154" d="100"/>
        </p:scale>
        <p:origin x="34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ta Wibisana" userId="b66bbe0ee5c4d160" providerId="LiveId" clId="{E524F15A-F89D-B34E-BFB9-EE819257DB6C}"/>
    <pc:docChg chg="undo custSel mod addSld delSld modSld sldOrd">
      <pc:chgData name="Kunta Wibisana" userId="b66bbe0ee5c4d160" providerId="LiveId" clId="{E524F15A-F89D-B34E-BFB9-EE819257DB6C}" dt="2020-02-21T07:14:13.617" v="1156" actId="1035"/>
      <pc:docMkLst>
        <pc:docMk/>
      </pc:docMkLst>
      <pc:sldChg chg="modSp">
        <pc:chgData name="Kunta Wibisana" userId="b66bbe0ee5c4d160" providerId="LiveId" clId="{E524F15A-F89D-B34E-BFB9-EE819257DB6C}" dt="2020-02-21T06:14:05.271" v="113" actId="1036"/>
        <pc:sldMkLst>
          <pc:docMk/>
          <pc:sldMk cId="0" sldId="256"/>
        </pc:sldMkLst>
        <pc:spChg chg="mod">
          <ac:chgData name="Kunta Wibisana" userId="b66bbe0ee5c4d160" providerId="LiveId" clId="{E524F15A-F89D-B34E-BFB9-EE819257DB6C}" dt="2020-02-21T06:13:37.701" v="90" actId="2711"/>
          <ac:spMkLst>
            <pc:docMk/>
            <pc:sldMk cId="0" sldId="256"/>
            <ac:spMk id="228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4:05.271" v="113" actId="1036"/>
          <ac:spMkLst>
            <pc:docMk/>
            <pc:sldMk cId="0" sldId="256"/>
            <ac:spMk id="229" creationId="{00000000-0000-0000-0000-000000000000}"/>
          </ac:spMkLst>
        </pc:spChg>
      </pc:sldChg>
      <pc:sldChg chg="modSp">
        <pc:chgData name="Kunta Wibisana" userId="b66bbe0ee5c4d160" providerId="LiveId" clId="{E524F15A-F89D-B34E-BFB9-EE819257DB6C}" dt="2020-02-21T06:14:58.153" v="117" actId="115"/>
        <pc:sldMkLst>
          <pc:docMk/>
          <pc:sldMk cId="0" sldId="257"/>
        </pc:sldMkLst>
        <pc:spChg chg="mod">
          <ac:chgData name="Kunta Wibisana" userId="b66bbe0ee5c4d160" providerId="LiveId" clId="{E524F15A-F89D-B34E-BFB9-EE819257DB6C}" dt="2020-02-21T06:14:58.153" v="117" actId="115"/>
          <ac:spMkLst>
            <pc:docMk/>
            <pc:sldMk cId="0" sldId="257"/>
            <ac:spMk id="234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4:39.825" v="115" actId="2711"/>
          <ac:spMkLst>
            <pc:docMk/>
            <pc:sldMk cId="0" sldId="257"/>
            <ac:spMk id="235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4:39.825" v="115" actId="2711"/>
          <ac:spMkLst>
            <pc:docMk/>
            <pc:sldMk cId="0" sldId="257"/>
            <ac:spMk id="236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4:39.825" v="115" actId="2711"/>
          <ac:spMkLst>
            <pc:docMk/>
            <pc:sldMk cId="0" sldId="257"/>
            <ac:spMk id="237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4:39.825" v="115" actId="2711"/>
          <ac:spMkLst>
            <pc:docMk/>
            <pc:sldMk cId="0" sldId="257"/>
            <ac:spMk id="238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4:39.825" v="115" actId="2711"/>
          <ac:spMkLst>
            <pc:docMk/>
            <pc:sldMk cId="0" sldId="257"/>
            <ac:spMk id="239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4:39.825" v="115" actId="2711"/>
          <ac:spMkLst>
            <pc:docMk/>
            <pc:sldMk cId="0" sldId="257"/>
            <ac:spMk id="240" creationId="{00000000-0000-0000-0000-000000000000}"/>
          </ac:spMkLst>
        </pc:spChg>
      </pc:sldChg>
      <pc:sldChg chg="ord">
        <pc:chgData name="Kunta Wibisana" userId="b66bbe0ee5c4d160" providerId="LiveId" clId="{E524F15A-F89D-B34E-BFB9-EE819257DB6C}" dt="2020-02-21T07:13:08.106" v="1099"/>
        <pc:sldMkLst>
          <pc:docMk/>
          <pc:sldMk cId="0" sldId="258"/>
        </pc:sldMkLst>
      </pc:sldChg>
      <pc:sldChg chg="ord">
        <pc:chgData name="Kunta Wibisana" userId="b66bbe0ee5c4d160" providerId="LiveId" clId="{E524F15A-F89D-B34E-BFB9-EE819257DB6C}" dt="2020-02-21T06:48:17.145" v="280"/>
        <pc:sldMkLst>
          <pc:docMk/>
          <pc:sldMk cId="0" sldId="259"/>
        </pc:sldMkLst>
      </pc:sldChg>
      <pc:sldChg chg="del ord modTransition">
        <pc:chgData name="Kunta Wibisana" userId="b66bbe0ee5c4d160" providerId="LiveId" clId="{E524F15A-F89D-B34E-BFB9-EE819257DB6C}" dt="2020-02-21T06:25:36.766" v="198" actId="2696"/>
        <pc:sldMkLst>
          <pc:docMk/>
          <pc:sldMk cId="0" sldId="260"/>
        </pc:sldMkLst>
      </pc:sldChg>
      <pc:sldChg chg="del ord">
        <pc:chgData name="Kunta Wibisana" userId="b66bbe0ee5c4d160" providerId="LiveId" clId="{E524F15A-F89D-B34E-BFB9-EE819257DB6C}" dt="2020-02-21T06:31:44.125" v="227" actId="2696"/>
        <pc:sldMkLst>
          <pc:docMk/>
          <pc:sldMk cId="0" sldId="261"/>
        </pc:sldMkLst>
      </pc:sldChg>
      <pc:sldChg chg="del ord">
        <pc:chgData name="Kunta Wibisana" userId="b66bbe0ee5c4d160" providerId="LiveId" clId="{E524F15A-F89D-B34E-BFB9-EE819257DB6C}" dt="2020-02-21T06:46:58.701" v="267" actId="2696"/>
        <pc:sldMkLst>
          <pc:docMk/>
          <pc:sldMk cId="0" sldId="262"/>
        </pc:sldMkLst>
      </pc:sldChg>
      <pc:sldChg chg="del ord">
        <pc:chgData name="Kunta Wibisana" userId="b66bbe0ee5c4d160" providerId="LiveId" clId="{E524F15A-F89D-B34E-BFB9-EE819257DB6C}" dt="2020-02-21T06:47:33.666" v="268" actId="2696"/>
        <pc:sldMkLst>
          <pc:docMk/>
          <pc:sldMk cId="0" sldId="263"/>
        </pc:sldMkLst>
      </pc:sldChg>
      <pc:sldChg chg="ord">
        <pc:chgData name="Kunta Wibisana" userId="b66bbe0ee5c4d160" providerId="LiveId" clId="{E524F15A-F89D-B34E-BFB9-EE819257DB6C}" dt="2020-02-21T06:26:02.230" v="199"/>
        <pc:sldMkLst>
          <pc:docMk/>
          <pc:sldMk cId="0" sldId="264"/>
        </pc:sldMkLst>
      </pc:sldChg>
      <pc:sldChg chg="modSp">
        <pc:chgData name="Kunta Wibisana" userId="b66bbe0ee5c4d160" providerId="LiveId" clId="{E524F15A-F89D-B34E-BFB9-EE819257DB6C}" dt="2020-02-21T06:56:17.337" v="490" actId="2711"/>
        <pc:sldMkLst>
          <pc:docMk/>
          <pc:sldMk cId="0" sldId="265"/>
        </pc:sldMkLst>
        <pc:spChg chg="mod">
          <ac:chgData name="Kunta Wibisana" userId="b66bbe0ee5c4d160" providerId="LiveId" clId="{E524F15A-F89D-B34E-BFB9-EE819257DB6C}" dt="2020-02-21T06:47:59.868" v="278" actId="2711"/>
          <ac:spMkLst>
            <pc:docMk/>
            <pc:sldMk cId="0" sldId="265"/>
            <ac:spMk id="295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56:17.337" v="490" actId="2711"/>
          <ac:spMkLst>
            <pc:docMk/>
            <pc:sldMk cId="0" sldId="265"/>
            <ac:spMk id="296" creationId="{00000000-0000-0000-0000-000000000000}"/>
          </ac:spMkLst>
        </pc:spChg>
      </pc:sldChg>
      <pc:sldChg chg="del">
        <pc:chgData name="Kunta Wibisana" userId="b66bbe0ee5c4d160" providerId="LiveId" clId="{E524F15A-F89D-B34E-BFB9-EE819257DB6C}" dt="2020-02-21T06:33:44.304" v="238" actId="2696"/>
        <pc:sldMkLst>
          <pc:docMk/>
          <pc:sldMk cId="0" sldId="266"/>
        </pc:sldMkLst>
      </pc:sldChg>
      <pc:sldChg chg="add">
        <pc:chgData name="Kunta Wibisana" userId="b66bbe0ee5c4d160" providerId="LiveId" clId="{E524F15A-F89D-B34E-BFB9-EE819257DB6C}" dt="2020-02-21T06:44:39.984" v="263"/>
        <pc:sldMkLst>
          <pc:docMk/>
          <pc:sldMk cId="4072183592" sldId="266"/>
        </pc:sldMkLst>
      </pc:sldChg>
      <pc:sldChg chg="del">
        <pc:chgData name="Kunta Wibisana" userId="b66bbe0ee5c4d160" providerId="LiveId" clId="{E524F15A-F89D-B34E-BFB9-EE819257DB6C}" dt="2020-02-21T06:33:44.332" v="240" actId="2696"/>
        <pc:sldMkLst>
          <pc:docMk/>
          <pc:sldMk cId="0" sldId="267"/>
        </pc:sldMkLst>
      </pc:sldChg>
      <pc:sldChg chg="del">
        <pc:chgData name="Kunta Wibisana" userId="b66bbe0ee5c4d160" providerId="LiveId" clId="{E524F15A-F89D-B34E-BFB9-EE819257DB6C}" dt="2020-02-21T06:33:44.358" v="241" actId="2696"/>
        <pc:sldMkLst>
          <pc:docMk/>
          <pc:sldMk cId="0" sldId="268"/>
        </pc:sldMkLst>
      </pc:sldChg>
      <pc:sldChg chg="del">
        <pc:chgData name="Kunta Wibisana" userId="b66bbe0ee5c4d160" providerId="LiveId" clId="{E524F15A-F89D-B34E-BFB9-EE819257DB6C}" dt="2020-02-21T06:33:44.398" v="242" actId="2696"/>
        <pc:sldMkLst>
          <pc:docMk/>
          <pc:sldMk cId="0" sldId="269"/>
        </pc:sldMkLst>
      </pc:sldChg>
      <pc:sldChg chg="del">
        <pc:chgData name="Kunta Wibisana" userId="b66bbe0ee5c4d160" providerId="LiveId" clId="{E524F15A-F89D-B34E-BFB9-EE819257DB6C}" dt="2020-02-21T06:33:44.423" v="243" actId="2696"/>
        <pc:sldMkLst>
          <pc:docMk/>
          <pc:sldMk cId="0" sldId="270"/>
        </pc:sldMkLst>
      </pc:sldChg>
      <pc:sldChg chg="del">
        <pc:chgData name="Kunta Wibisana" userId="b66bbe0ee5c4d160" providerId="LiveId" clId="{E524F15A-F89D-B34E-BFB9-EE819257DB6C}" dt="2020-02-21T06:33:44.444" v="244" actId="2696"/>
        <pc:sldMkLst>
          <pc:docMk/>
          <pc:sldMk cId="0" sldId="271"/>
        </pc:sldMkLst>
      </pc:sldChg>
      <pc:sldChg chg="del">
        <pc:chgData name="Kunta Wibisana" userId="b66bbe0ee5c4d160" providerId="LiveId" clId="{E524F15A-F89D-B34E-BFB9-EE819257DB6C}" dt="2020-02-21T06:33:44.465" v="245" actId="2696"/>
        <pc:sldMkLst>
          <pc:docMk/>
          <pc:sldMk cId="0" sldId="272"/>
        </pc:sldMkLst>
      </pc:sldChg>
      <pc:sldChg chg="del">
        <pc:chgData name="Kunta Wibisana" userId="b66bbe0ee5c4d160" providerId="LiveId" clId="{E524F15A-F89D-B34E-BFB9-EE819257DB6C}" dt="2020-02-21T06:33:44.487" v="247" actId="2696"/>
        <pc:sldMkLst>
          <pc:docMk/>
          <pc:sldMk cId="0" sldId="273"/>
        </pc:sldMkLst>
      </pc:sldChg>
      <pc:sldChg chg="del">
        <pc:chgData name="Kunta Wibisana" userId="b66bbe0ee5c4d160" providerId="LiveId" clId="{E524F15A-F89D-B34E-BFB9-EE819257DB6C}" dt="2020-02-21T06:33:44.502" v="248" actId="2696"/>
        <pc:sldMkLst>
          <pc:docMk/>
          <pc:sldMk cId="0" sldId="274"/>
        </pc:sldMkLst>
      </pc:sldChg>
      <pc:sldChg chg="del">
        <pc:chgData name="Kunta Wibisana" userId="b66bbe0ee5c4d160" providerId="LiveId" clId="{E524F15A-F89D-B34E-BFB9-EE819257DB6C}" dt="2020-02-21T06:33:44.525" v="249" actId="2696"/>
        <pc:sldMkLst>
          <pc:docMk/>
          <pc:sldMk cId="0" sldId="275"/>
        </pc:sldMkLst>
      </pc:sldChg>
      <pc:sldChg chg="del">
        <pc:chgData name="Kunta Wibisana" userId="b66bbe0ee5c4d160" providerId="LiveId" clId="{E524F15A-F89D-B34E-BFB9-EE819257DB6C}" dt="2020-02-21T06:33:44.545" v="250" actId="2696"/>
        <pc:sldMkLst>
          <pc:docMk/>
          <pc:sldMk cId="0" sldId="276"/>
        </pc:sldMkLst>
      </pc:sldChg>
      <pc:sldChg chg="del">
        <pc:chgData name="Kunta Wibisana" userId="b66bbe0ee5c4d160" providerId="LiveId" clId="{E524F15A-F89D-B34E-BFB9-EE819257DB6C}" dt="2020-02-21T06:33:44.563" v="251" actId="2696"/>
        <pc:sldMkLst>
          <pc:docMk/>
          <pc:sldMk cId="0" sldId="277"/>
        </pc:sldMkLst>
      </pc:sldChg>
      <pc:sldChg chg="del">
        <pc:chgData name="Kunta Wibisana" userId="b66bbe0ee5c4d160" providerId="LiveId" clId="{E524F15A-F89D-B34E-BFB9-EE819257DB6C}" dt="2020-02-21T06:33:44.584" v="252" actId="2696"/>
        <pc:sldMkLst>
          <pc:docMk/>
          <pc:sldMk cId="0" sldId="278"/>
        </pc:sldMkLst>
      </pc:sldChg>
      <pc:sldChg chg="del">
        <pc:chgData name="Kunta Wibisana" userId="b66bbe0ee5c4d160" providerId="LiveId" clId="{E524F15A-F89D-B34E-BFB9-EE819257DB6C}" dt="2020-02-21T06:33:44.605" v="254" actId="2696"/>
        <pc:sldMkLst>
          <pc:docMk/>
          <pc:sldMk cId="0" sldId="279"/>
        </pc:sldMkLst>
      </pc:sldChg>
      <pc:sldChg chg="del">
        <pc:chgData name="Kunta Wibisana" userId="b66bbe0ee5c4d160" providerId="LiveId" clId="{E524F15A-F89D-B34E-BFB9-EE819257DB6C}" dt="2020-02-21T06:33:44.647" v="255" actId="2696"/>
        <pc:sldMkLst>
          <pc:docMk/>
          <pc:sldMk cId="0" sldId="280"/>
        </pc:sldMkLst>
      </pc:sldChg>
      <pc:sldChg chg="del">
        <pc:chgData name="Kunta Wibisana" userId="b66bbe0ee5c4d160" providerId="LiveId" clId="{E524F15A-F89D-B34E-BFB9-EE819257DB6C}" dt="2020-02-21T06:33:44.664" v="257" actId="2696"/>
        <pc:sldMkLst>
          <pc:docMk/>
          <pc:sldMk cId="0" sldId="281"/>
        </pc:sldMkLst>
      </pc:sldChg>
      <pc:sldChg chg="addSp delSp modSp">
        <pc:chgData name="Kunta Wibisana" userId="b66bbe0ee5c4d160" providerId="LiveId" clId="{E524F15A-F89D-B34E-BFB9-EE819257DB6C}" dt="2020-02-21T06:33:58.863" v="262" actId="2711"/>
        <pc:sldMkLst>
          <pc:docMk/>
          <pc:sldMk cId="0" sldId="282"/>
        </pc:sldMkLst>
        <pc:spChg chg="add del mod">
          <ac:chgData name="Kunta Wibisana" userId="b66bbe0ee5c4d160" providerId="LiveId" clId="{E524F15A-F89D-B34E-BFB9-EE819257DB6C}" dt="2020-02-21T06:33:51.239" v="260" actId="478"/>
          <ac:spMkLst>
            <pc:docMk/>
            <pc:sldMk cId="0" sldId="282"/>
            <ac:spMk id="3" creationId="{84033C76-04B7-F141-A188-F7E6775C4D7C}"/>
          </ac:spMkLst>
        </pc:spChg>
        <pc:spChg chg="mod">
          <ac:chgData name="Kunta Wibisana" userId="b66bbe0ee5c4d160" providerId="LiveId" clId="{E524F15A-F89D-B34E-BFB9-EE819257DB6C}" dt="2020-02-21T06:33:58.863" v="262" actId="2711"/>
          <ac:spMkLst>
            <pc:docMk/>
            <pc:sldMk cId="0" sldId="282"/>
            <ac:spMk id="737" creationId="{00000000-0000-0000-0000-000000000000}"/>
          </ac:spMkLst>
        </pc:spChg>
        <pc:spChg chg="del">
          <ac:chgData name="Kunta Wibisana" userId="b66bbe0ee5c4d160" providerId="LiveId" clId="{E524F15A-F89D-B34E-BFB9-EE819257DB6C}" dt="2020-02-21T06:33:49.143" v="259" actId="478"/>
          <ac:spMkLst>
            <pc:docMk/>
            <pc:sldMk cId="0" sldId="282"/>
            <ac:spMk id="738" creationId="{00000000-0000-0000-0000-000000000000}"/>
          </ac:spMkLst>
        </pc:spChg>
      </pc:sldChg>
      <pc:sldChg chg="delSp modSp">
        <pc:chgData name="Kunta Wibisana" userId="b66bbe0ee5c4d160" providerId="LiveId" clId="{E524F15A-F89D-B34E-BFB9-EE819257DB6C}" dt="2020-02-21T07:14:13.617" v="1156" actId="1035"/>
        <pc:sldMkLst>
          <pc:docMk/>
          <pc:sldMk cId="2706969167" sldId="284"/>
        </pc:sldMkLst>
        <pc:spChg chg="mod">
          <ac:chgData name="Kunta Wibisana" userId="b66bbe0ee5c4d160" providerId="LiveId" clId="{E524F15A-F89D-B34E-BFB9-EE819257DB6C}" dt="2020-02-21T07:10:31.666" v="1008" actId="20577"/>
          <ac:spMkLst>
            <pc:docMk/>
            <pc:sldMk cId="2706969167" sldId="284"/>
            <ac:spMk id="3" creationId="{724D9F11-D7CB-466B-8259-88FD995BDA4E}"/>
          </ac:spMkLst>
        </pc:spChg>
        <pc:spChg chg="mod">
          <ac:chgData name="Kunta Wibisana" userId="b66bbe0ee5c4d160" providerId="LiveId" clId="{E524F15A-F89D-B34E-BFB9-EE819257DB6C}" dt="2020-02-21T07:01:49.777" v="604" actId="27636"/>
          <ac:spMkLst>
            <pc:docMk/>
            <pc:sldMk cId="2706969167" sldId="284"/>
            <ac:spMk id="4" creationId="{9E7273F9-59F9-4FB3-9D34-82C64C4F8667}"/>
          </ac:spMkLst>
        </pc:spChg>
        <pc:spChg chg="mod">
          <ac:chgData name="Kunta Wibisana" userId="b66bbe0ee5c4d160" providerId="LiveId" clId="{E524F15A-F89D-B34E-BFB9-EE819257DB6C}" dt="2020-02-21T06:08:36.919" v="60" actId="1036"/>
          <ac:spMkLst>
            <pc:docMk/>
            <pc:sldMk cId="2706969167" sldId="284"/>
            <ac:spMk id="22" creationId="{EC4B3BB2-ABAA-4C70-BB8A-BEFA511DDD7C}"/>
          </ac:spMkLst>
        </pc:spChg>
        <pc:spChg chg="mod">
          <ac:chgData name="Kunta Wibisana" userId="b66bbe0ee5c4d160" providerId="LiveId" clId="{E524F15A-F89D-B34E-BFB9-EE819257DB6C}" dt="2020-02-21T07:13:28.703" v="1107" actId="14100"/>
          <ac:spMkLst>
            <pc:docMk/>
            <pc:sldMk cId="2706969167" sldId="284"/>
            <ac:spMk id="23" creationId="{B4902538-9AB6-430E-BF01-E63DC3F976CA}"/>
          </ac:spMkLst>
        </pc:spChg>
        <pc:spChg chg="mod">
          <ac:chgData name="Kunta Wibisana" userId="b66bbe0ee5c4d160" providerId="LiveId" clId="{E524F15A-F89D-B34E-BFB9-EE819257DB6C}" dt="2020-02-21T07:02:49.351" v="636" actId="1035"/>
          <ac:spMkLst>
            <pc:docMk/>
            <pc:sldMk cId="2706969167" sldId="284"/>
            <ac:spMk id="24" creationId="{7ABF3FA3-7BF4-4583-A099-3F13D46462FA}"/>
          </ac:spMkLst>
        </pc:spChg>
        <pc:spChg chg="del mod">
          <ac:chgData name="Kunta Wibisana" userId="b66bbe0ee5c4d160" providerId="LiveId" clId="{E524F15A-F89D-B34E-BFB9-EE819257DB6C}" dt="2020-02-21T07:13:55.731" v="1108" actId="478"/>
          <ac:spMkLst>
            <pc:docMk/>
            <pc:sldMk cId="2706969167" sldId="284"/>
            <ac:spMk id="25" creationId="{196B1138-E4CF-4FB6-8C2A-746EC1BA2714}"/>
          </ac:spMkLst>
        </pc:spChg>
        <pc:spChg chg="del mod">
          <ac:chgData name="Kunta Wibisana" userId="b66bbe0ee5c4d160" providerId="LiveId" clId="{E524F15A-F89D-B34E-BFB9-EE819257DB6C}" dt="2020-02-21T07:09:07.201" v="906" actId="478"/>
          <ac:spMkLst>
            <pc:docMk/>
            <pc:sldMk cId="2706969167" sldId="284"/>
            <ac:spMk id="26" creationId="{4EF8A98C-61C4-4FAC-B766-2A16561C070D}"/>
          </ac:spMkLst>
        </pc:spChg>
        <pc:spChg chg="del mod">
          <ac:chgData name="Kunta Wibisana" userId="b66bbe0ee5c4d160" providerId="LiveId" clId="{E524F15A-F89D-B34E-BFB9-EE819257DB6C}" dt="2020-02-21T07:09:11.306" v="908" actId="478"/>
          <ac:spMkLst>
            <pc:docMk/>
            <pc:sldMk cId="2706969167" sldId="284"/>
            <ac:spMk id="27" creationId="{28B2468B-FE94-4938-A1A8-A41490D86B63}"/>
          </ac:spMkLst>
        </pc:spChg>
        <pc:spChg chg="del mod">
          <ac:chgData name="Kunta Wibisana" userId="b66bbe0ee5c4d160" providerId="LiveId" clId="{E524F15A-F89D-B34E-BFB9-EE819257DB6C}" dt="2020-02-21T07:10:57.241" v="1021" actId="478"/>
          <ac:spMkLst>
            <pc:docMk/>
            <pc:sldMk cId="2706969167" sldId="284"/>
            <ac:spMk id="28" creationId="{291EAEE2-DA81-48DB-AF8D-FE12FF54592D}"/>
          </ac:spMkLst>
        </pc:spChg>
        <pc:spChg chg="del mod">
          <ac:chgData name="Kunta Wibisana" userId="b66bbe0ee5c4d160" providerId="LiveId" clId="{E524F15A-F89D-B34E-BFB9-EE819257DB6C}" dt="2020-02-21T07:11:03.099" v="1023" actId="478"/>
          <ac:spMkLst>
            <pc:docMk/>
            <pc:sldMk cId="2706969167" sldId="284"/>
            <ac:spMk id="29" creationId="{28954715-BE11-42F2-B9B3-CD3D2C5F10A3}"/>
          </ac:spMkLst>
        </pc:spChg>
        <pc:spChg chg="mod">
          <ac:chgData name="Kunta Wibisana" userId="b66bbe0ee5c4d160" providerId="LiveId" clId="{E524F15A-F89D-B34E-BFB9-EE819257DB6C}" dt="2020-02-21T07:14:02.133" v="1133" actId="1035"/>
          <ac:spMkLst>
            <pc:docMk/>
            <pc:sldMk cId="2706969167" sldId="284"/>
            <ac:spMk id="30" creationId="{53CB330D-083E-45B4-9246-F7F793AEA395}"/>
          </ac:spMkLst>
        </pc:spChg>
        <pc:spChg chg="mod">
          <ac:chgData name="Kunta Wibisana" userId="b66bbe0ee5c4d160" providerId="LiveId" clId="{E524F15A-F89D-B34E-BFB9-EE819257DB6C}" dt="2020-02-21T07:14:02.133" v="1133" actId="1035"/>
          <ac:spMkLst>
            <pc:docMk/>
            <pc:sldMk cId="2706969167" sldId="284"/>
            <ac:spMk id="31" creationId="{FE7320C4-8DCE-4F1E-8EF8-BDF457DAE1CD}"/>
          </ac:spMkLst>
        </pc:spChg>
        <pc:spChg chg="mod">
          <ac:chgData name="Kunta Wibisana" userId="b66bbe0ee5c4d160" providerId="LiveId" clId="{E524F15A-F89D-B34E-BFB9-EE819257DB6C}" dt="2020-02-21T07:13:24.871" v="1104" actId="1036"/>
          <ac:spMkLst>
            <pc:docMk/>
            <pc:sldMk cId="2706969167" sldId="284"/>
            <ac:spMk id="34" creationId="{5A9A133D-0646-4000-A7B0-38518608BA19}"/>
          </ac:spMkLst>
        </pc:spChg>
        <pc:spChg chg="mod">
          <ac:chgData name="Kunta Wibisana" userId="b66bbe0ee5c4d160" providerId="LiveId" clId="{E524F15A-F89D-B34E-BFB9-EE819257DB6C}" dt="2020-02-21T07:04:54.449" v="778" actId="20577"/>
          <ac:spMkLst>
            <pc:docMk/>
            <pc:sldMk cId="2706969167" sldId="284"/>
            <ac:spMk id="35" creationId="{51BF97E6-4B69-40A4-B401-85096EF4F7D6}"/>
          </ac:spMkLst>
        </pc:spChg>
        <pc:spChg chg="del mod">
          <ac:chgData name="Kunta Wibisana" userId="b66bbe0ee5c4d160" providerId="LiveId" clId="{E524F15A-F89D-B34E-BFB9-EE819257DB6C}" dt="2020-02-21T07:09:09.425" v="907" actId="478"/>
          <ac:spMkLst>
            <pc:docMk/>
            <pc:sldMk cId="2706969167" sldId="284"/>
            <ac:spMk id="36" creationId="{D5F78C0A-09EF-41C6-AEDF-7A356286AFE9}"/>
          </ac:spMkLst>
        </pc:spChg>
        <pc:spChg chg="del mod">
          <ac:chgData name="Kunta Wibisana" userId="b66bbe0ee5c4d160" providerId="LiveId" clId="{E524F15A-F89D-B34E-BFB9-EE819257DB6C}" dt="2020-02-21T07:13:55.731" v="1108" actId="478"/>
          <ac:spMkLst>
            <pc:docMk/>
            <pc:sldMk cId="2706969167" sldId="284"/>
            <ac:spMk id="37" creationId="{77385DAE-868A-4BA2-9183-18BEB19A56EA}"/>
          </ac:spMkLst>
        </pc:spChg>
        <pc:spChg chg="mod">
          <ac:chgData name="Kunta Wibisana" userId="b66bbe0ee5c4d160" providerId="LiveId" clId="{E524F15A-F89D-B34E-BFB9-EE819257DB6C}" dt="2020-02-21T07:14:13.617" v="1156" actId="1035"/>
          <ac:spMkLst>
            <pc:docMk/>
            <pc:sldMk cId="2706969167" sldId="284"/>
            <ac:spMk id="38" creationId="{B25CF270-2C55-4D7A-A20A-66E2D2BBC6E5}"/>
          </ac:spMkLst>
        </pc:spChg>
        <pc:spChg chg="mod">
          <ac:chgData name="Kunta Wibisana" userId="b66bbe0ee5c4d160" providerId="LiveId" clId="{E524F15A-F89D-B34E-BFB9-EE819257DB6C}" dt="2020-02-21T07:14:13.617" v="1156" actId="1035"/>
          <ac:spMkLst>
            <pc:docMk/>
            <pc:sldMk cId="2706969167" sldId="284"/>
            <ac:spMk id="39" creationId="{C67A13CD-9B62-40E3-BB20-A5BA517263D8}"/>
          </ac:spMkLst>
        </pc:spChg>
        <pc:spChg chg="del mod">
          <ac:chgData name="Kunta Wibisana" userId="b66bbe0ee5c4d160" providerId="LiveId" clId="{E524F15A-F89D-B34E-BFB9-EE819257DB6C}" dt="2020-02-21T07:10:54.941" v="1020" actId="478"/>
          <ac:spMkLst>
            <pc:docMk/>
            <pc:sldMk cId="2706969167" sldId="284"/>
            <ac:spMk id="40" creationId="{0ABB04D0-82A2-493D-A9DD-EE13D8BE90A7}"/>
          </ac:spMkLst>
        </pc:spChg>
        <pc:spChg chg="del">
          <ac:chgData name="Kunta Wibisana" userId="b66bbe0ee5c4d160" providerId="LiveId" clId="{E524F15A-F89D-B34E-BFB9-EE819257DB6C}" dt="2020-02-21T06:56:42.166" v="491" actId="478"/>
          <ac:spMkLst>
            <pc:docMk/>
            <pc:sldMk cId="2706969167" sldId="284"/>
            <ac:spMk id="41" creationId="{D51C64C6-8950-45C4-8DBE-17476489F3DC}"/>
          </ac:spMkLst>
        </pc:spChg>
        <pc:spChg chg="del mod">
          <ac:chgData name="Kunta Wibisana" userId="b66bbe0ee5c4d160" providerId="LiveId" clId="{E524F15A-F89D-B34E-BFB9-EE819257DB6C}" dt="2020-02-21T07:11:00.995" v="1022" actId="478"/>
          <ac:spMkLst>
            <pc:docMk/>
            <pc:sldMk cId="2706969167" sldId="284"/>
            <ac:spMk id="42" creationId="{D8CA2FE7-A4D0-4E72-8489-FCDBB77B278D}"/>
          </ac:spMkLst>
        </pc:spChg>
      </pc:sldChg>
      <pc:sldChg chg="add">
        <pc:chgData name="Kunta Wibisana" userId="b66bbe0ee5c4d160" providerId="LiveId" clId="{E524F15A-F89D-B34E-BFB9-EE819257DB6C}" dt="2020-02-21T05:56:56.944" v="2"/>
        <pc:sldMkLst>
          <pc:docMk/>
          <pc:sldMk cId="1218155295" sldId="1337"/>
        </pc:sldMkLst>
      </pc:sldChg>
      <pc:sldChg chg="add del">
        <pc:chgData name="Kunta Wibisana" userId="b66bbe0ee5c4d160" providerId="LiveId" clId="{E524F15A-F89D-B34E-BFB9-EE819257DB6C}" dt="2020-02-21T05:56:49.743" v="1"/>
        <pc:sldMkLst>
          <pc:docMk/>
          <pc:sldMk cId="1342171088" sldId="1337"/>
        </pc:sldMkLst>
      </pc:sldChg>
      <pc:sldChg chg="add del">
        <pc:chgData name="Kunta Wibisana" userId="b66bbe0ee5c4d160" providerId="LiveId" clId="{E524F15A-F89D-B34E-BFB9-EE819257DB6C}" dt="2020-02-21T05:56:49.743" v="1"/>
        <pc:sldMkLst>
          <pc:docMk/>
          <pc:sldMk cId="964945494" sldId="1354"/>
        </pc:sldMkLst>
      </pc:sldChg>
      <pc:sldChg chg="add">
        <pc:chgData name="Kunta Wibisana" userId="b66bbe0ee5c4d160" providerId="LiveId" clId="{E524F15A-F89D-B34E-BFB9-EE819257DB6C}" dt="2020-02-21T05:56:56.944" v="2"/>
        <pc:sldMkLst>
          <pc:docMk/>
          <pc:sldMk cId="3383846393" sldId="1354"/>
        </pc:sldMkLst>
      </pc:sldChg>
      <pc:sldChg chg="add del">
        <pc:chgData name="Kunta Wibisana" userId="b66bbe0ee5c4d160" providerId="LiveId" clId="{E524F15A-F89D-B34E-BFB9-EE819257DB6C}" dt="2020-02-21T05:56:49.743" v="1"/>
        <pc:sldMkLst>
          <pc:docMk/>
          <pc:sldMk cId="778748682" sldId="1355"/>
        </pc:sldMkLst>
      </pc:sldChg>
      <pc:sldChg chg="add">
        <pc:chgData name="Kunta Wibisana" userId="b66bbe0ee5c4d160" providerId="LiveId" clId="{E524F15A-F89D-B34E-BFB9-EE819257DB6C}" dt="2020-02-21T05:56:56.944" v="2"/>
        <pc:sldMkLst>
          <pc:docMk/>
          <pc:sldMk cId="1779172437" sldId="1355"/>
        </pc:sldMkLst>
      </pc:sldChg>
      <pc:sldChg chg="add del">
        <pc:chgData name="Kunta Wibisana" userId="b66bbe0ee5c4d160" providerId="LiveId" clId="{E524F15A-F89D-B34E-BFB9-EE819257DB6C}" dt="2020-02-21T05:56:49.743" v="1"/>
        <pc:sldMkLst>
          <pc:docMk/>
          <pc:sldMk cId="4148076562" sldId="1356"/>
        </pc:sldMkLst>
      </pc:sldChg>
      <pc:sldChg chg="add">
        <pc:chgData name="Kunta Wibisana" userId="b66bbe0ee5c4d160" providerId="LiveId" clId="{E524F15A-F89D-B34E-BFB9-EE819257DB6C}" dt="2020-02-21T05:56:56.944" v="2"/>
        <pc:sldMkLst>
          <pc:docMk/>
          <pc:sldMk cId="4252548546" sldId="1356"/>
        </pc:sldMkLst>
      </pc:sldChg>
      <pc:sldChg chg="add del">
        <pc:chgData name="Kunta Wibisana" userId="b66bbe0ee5c4d160" providerId="LiveId" clId="{E524F15A-F89D-B34E-BFB9-EE819257DB6C}" dt="2020-02-21T05:56:49.743" v="1"/>
        <pc:sldMkLst>
          <pc:docMk/>
          <pc:sldMk cId="2159997523" sldId="1360"/>
        </pc:sldMkLst>
      </pc:sldChg>
      <pc:sldChg chg="add">
        <pc:chgData name="Kunta Wibisana" userId="b66bbe0ee5c4d160" providerId="LiveId" clId="{E524F15A-F89D-B34E-BFB9-EE819257DB6C}" dt="2020-02-21T05:56:56.944" v="2"/>
        <pc:sldMkLst>
          <pc:docMk/>
          <pc:sldMk cId="3177113293" sldId="1360"/>
        </pc:sldMkLst>
      </pc:sldChg>
      <pc:sldChg chg="addSp delSp modSp add">
        <pc:chgData name="Kunta Wibisana" userId="b66bbe0ee5c4d160" providerId="LiveId" clId="{E524F15A-F89D-B34E-BFB9-EE819257DB6C}" dt="2020-02-21T06:25:27.193" v="197" actId="1037"/>
        <pc:sldMkLst>
          <pc:docMk/>
          <pc:sldMk cId="2532931016" sldId="1361"/>
        </pc:sldMkLst>
        <pc:spChg chg="add del mod">
          <ac:chgData name="Kunta Wibisana" userId="b66bbe0ee5c4d160" providerId="LiveId" clId="{E524F15A-F89D-B34E-BFB9-EE819257DB6C}" dt="2020-02-21T06:15:23.950" v="120" actId="478"/>
          <ac:spMkLst>
            <pc:docMk/>
            <pc:sldMk cId="2532931016" sldId="1361"/>
            <ac:spMk id="3" creationId="{0E65752B-C650-AB4B-9846-7487C983755F}"/>
          </ac:spMkLst>
        </pc:spChg>
        <pc:spChg chg="add mod">
          <ac:chgData name="Kunta Wibisana" userId="b66bbe0ee5c4d160" providerId="LiveId" clId="{E524F15A-F89D-B34E-BFB9-EE819257DB6C}" dt="2020-02-21T06:25:27.193" v="197" actId="1037"/>
          <ac:spMkLst>
            <pc:docMk/>
            <pc:sldMk cId="2532931016" sldId="1361"/>
            <ac:spMk id="11" creationId="{BE9BD476-8B76-9140-B9DB-045E48A9ECDC}"/>
          </ac:spMkLst>
        </pc:spChg>
        <pc:spChg chg="del">
          <ac:chgData name="Kunta Wibisana" userId="b66bbe0ee5c4d160" providerId="LiveId" clId="{E524F15A-F89D-B34E-BFB9-EE819257DB6C}" dt="2020-02-21T06:15:22.023" v="119" actId="478"/>
          <ac:spMkLst>
            <pc:docMk/>
            <pc:sldMk cId="2532931016" sldId="1361"/>
            <ac:spMk id="234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22:03.105" v="155" actId="207"/>
          <ac:spMkLst>
            <pc:docMk/>
            <pc:sldMk cId="2532931016" sldId="1361"/>
            <ac:spMk id="235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5:39.172" v="149" actId="1036"/>
          <ac:spMkLst>
            <pc:docMk/>
            <pc:sldMk cId="2532931016" sldId="1361"/>
            <ac:spMk id="236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5:39.172" v="149" actId="1036"/>
          <ac:spMkLst>
            <pc:docMk/>
            <pc:sldMk cId="2532931016" sldId="1361"/>
            <ac:spMk id="237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5:39.172" v="149" actId="1036"/>
          <ac:spMkLst>
            <pc:docMk/>
            <pc:sldMk cId="2532931016" sldId="1361"/>
            <ac:spMk id="238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5:39.172" v="149" actId="1036"/>
          <ac:spMkLst>
            <pc:docMk/>
            <pc:sldMk cId="2532931016" sldId="1361"/>
            <ac:spMk id="239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15:39.172" v="149" actId="1036"/>
          <ac:spMkLst>
            <pc:docMk/>
            <pc:sldMk cId="2532931016" sldId="1361"/>
            <ac:spMk id="240" creationId="{00000000-0000-0000-0000-000000000000}"/>
          </ac:spMkLst>
        </pc:spChg>
      </pc:sldChg>
      <pc:sldChg chg="addSp modSp add">
        <pc:chgData name="Kunta Wibisana" userId="b66bbe0ee5c4d160" providerId="LiveId" clId="{E524F15A-F89D-B34E-BFB9-EE819257DB6C}" dt="2020-02-21T06:25:05.429" v="177" actId="1035"/>
        <pc:sldMkLst>
          <pc:docMk/>
          <pc:sldMk cId="2708467041" sldId="1362"/>
        </pc:sldMkLst>
        <pc:spChg chg="add mod">
          <ac:chgData name="Kunta Wibisana" userId="b66bbe0ee5c4d160" providerId="LiveId" clId="{E524F15A-F89D-B34E-BFB9-EE819257DB6C}" dt="2020-02-21T06:25:05.429" v="177" actId="1035"/>
          <ac:spMkLst>
            <pc:docMk/>
            <pc:sldMk cId="2708467041" sldId="1362"/>
            <ac:spMk id="2" creationId="{A54EC43E-5E5C-7F45-8911-3969AFB1B414}"/>
          </ac:spMkLst>
        </pc:spChg>
        <pc:spChg chg="mod">
          <ac:chgData name="Kunta Wibisana" userId="b66bbe0ee5c4d160" providerId="LiveId" clId="{E524F15A-F89D-B34E-BFB9-EE819257DB6C}" dt="2020-02-21T06:23:23.733" v="165" actId="207"/>
          <ac:spMkLst>
            <pc:docMk/>
            <pc:sldMk cId="2708467041" sldId="1362"/>
            <ac:spMk id="235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23:08.393" v="161" actId="207"/>
          <ac:spMkLst>
            <pc:docMk/>
            <pc:sldMk cId="2708467041" sldId="1362"/>
            <ac:spMk id="236" creationId="{00000000-0000-0000-0000-000000000000}"/>
          </ac:spMkLst>
        </pc:spChg>
      </pc:sldChg>
      <pc:sldChg chg="add del">
        <pc:chgData name="Kunta Wibisana" userId="b66bbe0ee5c4d160" providerId="LiveId" clId="{E524F15A-F89D-B34E-BFB9-EE819257DB6C}" dt="2020-02-21T06:28:38.387" v="204"/>
        <pc:sldMkLst>
          <pc:docMk/>
          <pc:sldMk cId="2478684012" sldId="1363"/>
        </pc:sldMkLst>
      </pc:sldChg>
      <pc:sldChg chg="addSp delSp modSp add mod ord setBg">
        <pc:chgData name="Kunta Wibisana" userId="b66bbe0ee5c4d160" providerId="LiveId" clId="{E524F15A-F89D-B34E-BFB9-EE819257DB6C}" dt="2020-02-21T06:33:11.130" v="237" actId="1076"/>
        <pc:sldMkLst>
          <pc:docMk/>
          <pc:sldMk cId="3628241086" sldId="1363"/>
        </pc:sldMkLst>
        <pc:spChg chg="del">
          <ac:chgData name="Kunta Wibisana" userId="b66bbe0ee5c4d160" providerId="LiveId" clId="{E524F15A-F89D-B34E-BFB9-EE819257DB6C}" dt="2020-02-21T06:29:19.354" v="210" actId="478"/>
          <ac:spMkLst>
            <pc:docMk/>
            <pc:sldMk cId="3628241086" sldId="1363"/>
            <ac:spMk id="6" creationId="{643C0BD5-2CBB-4E8F-8DE4-13627953E554}"/>
          </ac:spMkLst>
        </pc:spChg>
        <pc:spChg chg="del">
          <ac:chgData name="Kunta Wibisana" userId="b66bbe0ee5c4d160" providerId="LiveId" clId="{E524F15A-F89D-B34E-BFB9-EE819257DB6C}" dt="2020-02-21T06:29:19.354" v="210" actId="478"/>
          <ac:spMkLst>
            <pc:docMk/>
            <pc:sldMk cId="3628241086" sldId="1363"/>
            <ac:spMk id="8" creationId="{F1C46BBA-6ECB-488E-AAB6-103D5643282C}"/>
          </ac:spMkLst>
        </pc:spChg>
        <pc:spChg chg="del">
          <ac:chgData name="Kunta Wibisana" userId="b66bbe0ee5c4d160" providerId="LiveId" clId="{E524F15A-F89D-B34E-BFB9-EE819257DB6C}" dt="2020-02-21T06:29:01.188" v="207" actId="478"/>
          <ac:spMkLst>
            <pc:docMk/>
            <pc:sldMk cId="3628241086" sldId="1363"/>
            <ac:spMk id="9" creationId="{3728C3BC-DF28-4634-B62C-EABACBE18482}"/>
          </ac:spMkLst>
        </pc:spChg>
        <pc:spChg chg="del">
          <ac:chgData name="Kunta Wibisana" userId="b66bbe0ee5c4d160" providerId="LiveId" clId="{E524F15A-F89D-B34E-BFB9-EE819257DB6C}" dt="2020-02-21T06:29:15.207" v="209" actId="478"/>
          <ac:spMkLst>
            <pc:docMk/>
            <pc:sldMk cId="3628241086" sldId="1363"/>
            <ac:spMk id="11" creationId="{378491F4-7B64-4652-9E78-CEE027CCD104}"/>
          </ac:spMkLst>
        </pc:spChg>
        <pc:spChg chg="del">
          <ac:chgData name="Kunta Wibisana" userId="b66bbe0ee5c4d160" providerId="LiveId" clId="{E524F15A-F89D-B34E-BFB9-EE819257DB6C}" dt="2020-02-21T06:29:03.667" v="208" actId="478"/>
          <ac:spMkLst>
            <pc:docMk/>
            <pc:sldMk cId="3628241086" sldId="1363"/>
            <ac:spMk id="13" creationId="{D015D82F-FB85-4CBE-A8E7-C017CDA533C7}"/>
          </ac:spMkLst>
        </pc:spChg>
        <pc:spChg chg="del">
          <ac:chgData name="Kunta Wibisana" userId="b66bbe0ee5c4d160" providerId="LiveId" clId="{E524F15A-F89D-B34E-BFB9-EE819257DB6C}" dt="2020-02-21T06:29:15.207" v="209" actId="478"/>
          <ac:spMkLst>
            <pc:docMk/>
            <pc:sldMk cId="3628241086" sldId="1363"/>
            <ac:spMk id="14" creationId="{2F3D59CB-1DE4-45BD-8CD9-2B5C2A6799D4}"/>
          </ac:spMkLst>
        </pc:spChg>
        <pc:spChg chg="add mod">
          <ac:chgData name="Kunta Wibisana" userId="b66bbe0ee5c4d160" providerId="LiveId" clId="{E524F15A-F89D-B34E-BFB9-EE819257DB6C}" dt="2020-02-21T06:33:11.130" v="237" actId="1076"/>
          <ac:spMkLst>
            <pc:docMk/>
            <pc:sldMk cId="3628241086" sldId="1363"/>
            <ac:spMk id="15" creationId="{E97A1CB6-DF8B-4141-A10E-97E55EFE3354}"/>
          </ac:spMkLst>
        </pc:spChg>
        <pc:spChg chg="add mod">
          <ac:chgData name="Kunta Wibisana" userId="b66bbe0ee5c4d160" providerId="LiveId" clId="{E524F15A-F89D-B34E-BFB9-EE819257DB6C}" dt="2020-02-21T06:31:15.638" v="224" actId="692"/>
          <ac:spMkLst>
            <pc:docMk/>
            <pc:sldMk cId="3628241086" sldId="1363"/>
            <ac:spMk id="16" creationId="{FC6FA996-B763-5C40-9D57-F006211B8597}"/>
          </ac:spMkLst>
        </pc:spChg>
        <pc:spChg chg="add del">
          <ac:chgData name="Kunta Wibisana" userId="b66bbe0ee5c4d160" providerId="LiveId" clId="{E524F15A-F89D-B34E-BFB9-EE819257DB6C}" dt="2020-02-21T06:29:43.497" v="215" actId="26606"/>
          <ac:spMkLst>
            <pc:docMk/>
            <pc:sldMk cId="3628241086" sldId="1363"/>
            <ac:spMk id="17" creationId="{32BC26D8-82FB-445E-AA49-62A77D7C1EE0}"/>
          </ac:spMkLst>
        </pc:spChg>
        <pc:spChg chg="add del">
          <ac:chgData name="Kunta Wibisana" userId="b66bbe0ee5c4d160" providerId="LiveId" clId="{E524F15A-F89D-B34E-BFB9-EE819257DB6C}" dt="2020-02-21T06:29:43.497" v="215" actId="26606"/>
          <ac:spMkLst>
            <pc:docMk/>
            <pc:sldMk cId="3628241086" sldId="1363"/>
            <ac:spMk id="19" creationId="{CB44330D-EA18-4254-AA95-EB49948539B8}"/>
          </ac:spMkLst>
        </pc:spChg>
        <pc:picChg chg="del">
          <ac:chgData name="Kunta Wibisana" userId="b66bbe0ee5c4d160" providerId="LiveId" clId="{E524F15A-F89D-B34E-BFB9-EE819257DB6C}" dt="2020-02-21T06:29:19.354" v="210" actId="478"/>
          <ac:picMkLst>
            <pc:docMk/>
            <pc:sldMk cId="3628241086" sldId="1363"/>
            <ac:picMk id="2" creationId="{DBA4B47F-5978-4737-B17F-8DE7E1E983C3}"/>
          </ac:picMkLst>
        </pc:picChg>
        <pc:picChg chg="del">
          <ac:chgData name="Kunta Wibisana" userId="b66bbe0ee5c4d160" providerId="LiveId" clId="{E524F15A-F89D-B34E-BFB9-EE819257DB6C}" dt="2020-02-21T06:29:19.354" v="210" actId="478"/>
          <ac:picMkLst>
            <pc:docMk/>
            <pc:sldMk cId="3628241086" sldId="1363"/>
            <ac:picMk id="3" creationId="{5C1BE46B-95D8-4062-B07F-462F53AB71A7}"/>
          </ac:picMkLst>
        </pc:picChg>
        <pc:picChg chg="del">
          <ac:chgData name="Kunta Wibisana" userId="b66bbe0ee5c4d160" providerId="LiveId" clId="{E524F15A-F89D-B34E-BFB9-EE819257DB6C}" dt="2020-02-21T06:29:15.207" v="209" actId="478"/>
          <ac:picMkLst>
            <pc:docMk/>
            <pc:sldMk cId="3628241086" sldId="1363"/>
            <ac:picMk id="4" creationId="{896F9231-01A9-4855-9458-F699AE11DA8F}"/>
          </ac:picMkLst>
        </pc:picChg>
        <pc:picChg chg="del">
          <ac:chgData name="Kunta Wibisana" userId="b66bbe0ee5c4d160" providerId="LiveId" clId="{E524F15A-F89D-B34E-BFB9-EE819257DB6C}" dt="2020-02-21T06:29:15.207" v="209" actId="478"/>
          <ac:picMkLst>
            <pc:docMk/>
            <pc:sldMk cId="3628241086" sldId="1363"/>
            <ac:picMk id="5" creationId="{50290157-674F-4A5F-BF77-64AB6DBDA304}"/>
          </ac:picMkLst>
        </pc:picChg>
        <pc:picChg chg="add mod">
          <ac:chgData name="Kunta Wibisana" userId="b66bbe0ee5c4d160" providerId="LiveId" clId="{E524F15A-F89D-B34E-BFB9-EE819257DB6C}" dt="2020-02-21T06:31:31.109" v="226" actId="692"/>
          <ac:picMkLst>
            <pc:docMk/>
            <pc:sldMk cId="3628241086" sldId="1363"/>
            <ac:picMk id="12" creationId="{8B5ECF12-6DA6-0E4F-BE86-93D3B2BBE9EC}"/>
          </ac:picMkLst>
        </pc:picChg>
      </pc:sldChg>
      <pc:sldChg chg="add ord">
        <pc:chgData name="Kunta Wibisana" userId="b66bbe0ee5c4d160" providerId="LiveId" clId="{E524F15A-F89D-B34E-BFB9-EE819257DB6C}" dt="2020-02-21T06:46:38.932" v="266"/>
        <pc:sldMkLst>
          <pc:docMk/>
          <pc:sldMk cId="2519801298" sldId="1364"/>
        </pc:sldMkLst>
      </pc:sldChg>
      <pc:sldChg chg="add">
        <pc:chgData name="Kunta Wibisana" userId="b66bbe0ee5c4d160" providerId="LiveId" clId="{E524F15A-F89D-B34E-BFB9-EE819257DB6C}" dt="2020-02-21T06:44:39.984" v="263"/>
        <pc:sldMkLst>
          <pc:docMk/>
          <pc:sldMk cId="2293810503" sldId="1365"/>
        </pc:sldMkLst>
      </pc:sldChg>
      <pc:sldChg chg="add">
        <pc:chgData name="Kunta Wibisana" userId="b66bbe0ee5c4d160" providerId="LiveId" clId="{E524F15A-F89D-B34E-BFB9-EE819257DB6C}" dt="2020-02-21T06:44:39.984" v="263"/>
        <pc:sldMkLst>
          <pc:docMk/>
          <pc:sldMk cId="2618428019" sldId="1366"/>
        </pc:sldMkLst>
      </pc:sldChg>
      <pc:sldChg chg="addSp delSp modSp add">
        <pc:chgData name="Kunta Wibisana" userId="b66bbe0ee5c4d160" providerId="LiveId" clId="{E524F15A-F89D-B34E-BFB9-EE819257DB6C}" dt="2020-02-21T06:54:44.480" v="455" actId="478"/>
        <pc:sldMkLst>
          <pc:docMk/>
          <pc:sldMk cId="3245813590" sldId="1367"/>
        </pc:sldMkLst>
        <pc:spChg chg="add mod">
          <ac:chgData name="Kunta Wibisana" userId="b66bbe0ee5c4d160" providerId="LiveId" clId="{E524F15A-F89D-B34E-BFB9-EE819257DB6C}" dt="2020-02-21T06:53:14.844" v="422" actId="1076"/>
          <ac:spMkLst>
            <pc:docMk/>
            <pc:sldMk cId="3245813590" sldId="1367"/>
            <ac:spMk id="3" creationId="{0BB0ABEF-12D9-554B-8739-B7DAC3070FEB}"/>
          </ac:spMkLst>
        </pc:spChg>
        <pc:spChg chg="del">
          <ac:chgData name="Kunta Wibisana" userId="b66bbe0ee5c4d160" providerId="LiveId" clId="{E524F15A-F89D-B34E-BFB9-EE819257DB6C}" dt="2020-02-21T06:49:22.837" v="282" actId="478"/>
          <ac:spMkLst>
            <pc:docMk/>
            <pc:sldMk cId="3245813590" sldId="1367"/>
            <ac:spMk id="6" creationId="{4E60BFFB-A8F2-474F-8FA2-D3234818B75B}"/>
          </ac:spMkLst>
        </pc:spChg>
        <pc:spChg chg="del">
          <ac:chgData name="Kunta Wibisana" userId="b66bbe0ee5c4d160" providerId="LiveId" clId="{E524F15A-F89D-B34E-BFB9-EE819257DB6C}" dt="2020-02-21T06:49:26.175" v="283" actId="478"/>
          <ac:spMkLst>
            <pc:docMk/>
            <pc:sldMk cId="3245813590" sldId="1367"/>
            <ac:spMk id="7" creationId="{E297E8AD-F1E1-41AA-9F23-9A167BC3DFE0}"/>
          </ac:spMkLst>
        </pc:spChg>
        <pc:spChg chg="del">
          <ac:chgData name="Kunta Wibisana" userId="b66bbe0ee5c4d160" providerId="LiveId" clId="{E524F15A-F89D-B34E-BFB9-EE819257DB6C}" dt="2020-02-21T06:49:28.282" v="284" actId="478"/>
          <ac:spMkLst>
            <pc:docMk/>
            <pc:sldMk cId="3245813590" sldId="1367"/>
            <ac:spMk id="8" creationId="{D64D5790-DAF2-41E6-A475-F6A8B1D1DC55}"/>
          </ac:spMkLst>
        </pc:spChg>
        <pc:spChg chg="del">
          <ac:chgData name="Kunta Wibisana" userId="b66bbe0ee5c4d160" providerId="LiveId" clId="{E524F15A-F89D-B34E-BFB9-EE819257DB6C}" dt="2020-02-21T06:49:29.890" v="285" actId="478"/>
          <ac:spMkLst>
            <pc:docMk/>
            <pc:sldMk cId="3245813590" sldId="1367"/>
            <ac:spMk id="9" creationId="{8A0FC817-AA01-45E2-A72F-E89556EC35BC}"/>
          </ac:spMkLst>
        </pc:spChg>
        <pc:spChg chg="del">
          <ac:chgData name="Kunta Wibisana" userId="b66bbe0ee5c4d160" providerId="LiveId" clId="{E524F15A-F89D-B34E-BFB9-EE819257DB6C}" dt="2020-02-21T06:54:44.480" v="455" actId="478"/>
          <ac:spMkLst>
            <pc:docMk/>
            <pc:sldMk cId="3245813590" sldId="1367"/>
            <ac:spMk id="101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54:26.494" v="447" actId="20577"/>
          <ac:spMkLst>
            <pc:docMk/>
            <pc:sldMk cId="3245813590" sldId="1367"/>
            <ac:spMk id="102" creationId="{00000000-0000-0000-0000-000000000000}"/>
          </ac:spMkLst>
        </pc:spChg>
        <pc:picChg chg="del">
          <ac:chgData name="Kunta Wibisana" userId="b66bbe0ee5c4d160" providerId="LiveId" clId="{E524F15A-F89D-B34E-BFB9-EE819257DB6C}" dt="2020-02-21T06:49:22.837" v="282" actId="478"/>
          <ac:picMkLst>
            <pc:docMk/>
            <pc:sldMk cId="3245813590" sldId="1367"/>
            <ac:picMk id="2" creationId="{F3F98F69-D01E-426D-B358-CFA542632C2E}"/>
          </ac:picMkLst>
        </pc:picChg>
        <pc:picChg chg="del">
          <ac:chgData name="Kunta Wibisana" userId="b66bbe0ee5c4d160" providerId="LiveId" clId="{E524F15A-F89D-B34E-BFB9-EE819257DB6C}" dt="2020-02-21T06:49:22.837" v="282" actId="478"/>
          <ac:picMkLst>
            <pc:docMk/>
            <pc:sldMk cId="3245813590" sldId="1367"/>
            <ac:picMk id="4" creationId="{E4496B52-FEA0-482A-AF47-2EC239F4F632}"/>
          </ac:picMkLst>
        </pc:picChg>
        <pc:picChg chg="del">
          <ac:chgData name="Kunta Wibisana" userId="b66bbe0ee5c4d160" providerId="LiveId" clId="{E524F15A-F89D-B34E-BFB9-EE819257DB6C}" dt="2020-02-21T06:49:22.837" v="282" actId="478"/>
          <ac:picMkLst>
            <pc:docMk/>
            <pc:sldMk cId="3245813590" sldId="1367"/>
            <ac:picMk id="10" creationId="{F34D77F8-6CA1-44C0-8E71-7EBEF39D8693}"/>
          </ac:picMkLst>
        </pc:picChg>
        <pc:picChg chg="del">
          <ac:chgData name="Kunta Wibisana" userId="b66bbe0ee5c4d160" providerId="LiveId" clId="{E524F15A-F89D-B34E-BFB9-EE819257DB6C}" dt="2020-02-21T06:49:22.837" v="282" actId="478"/>
          <ac:picMkLst>
            <pc:docMk/>
            <pc:sldMk cId="3245813590" sldId="1367"/>
            <ac:picMk id="12" creationId="{52967D49-4539-4C6F-8FFE-D57F1DE944FB}"/>
          </ac:picMkLst>
        </pc:picChg>
        <pc:picChg chg="del">
          <ac:chgData name="Kunta Wibisana" userId="b66bbe0ee5c4d160" providerId="LiveId" clId="{E524F15A-F89D-B34E-BFB9-EE819257DB6C}" dt="2020-02-21T06:49:22.837" v="282" actId="478"/>
          <ac:picMkLst>
            <pc:docMk/>
            <pc:sldMk cId="3245813590" sldId="1367"/>
            <ac:picMk id="14" creationId="{C38551FD-B4FC-4A03-A733-FA976DCB6AAB}"/>
          </ac:picMkLst>
        </pc:picChg>
        <pc:picChg chg="del">
          <ac:chgData name="Kunta Wibisana" userId="b66bbe0ee5c4d160" providerId="LiveId" clId="{E524F15A-F89D-B34E-BFB9-EE819257DB6C}" dt="2020-02-21T06:49:22.837" v="282" actId="478"/>
          <ac:picMkLst>
            <pc:docMk/>
            <pc:sldMk cId="3245813590" sldId="1367"/>
            <ac:picMk id="18" creationId="{855EC11B-A467-4906-A458-8D9A75397420}"/>
          </ac:picMkLst>
        </pc:picChg>
        <pc:picChg chg="del">
          <ac:chgData name="Kunta Wibisana" userId="b66bbe0ee5c4d160" providerId="LiveId" clId="{E524F15A-F89D-B34E-BFB9-EE819257DB6C}" dt="2020-02-21T06:49:22.837" v="282" actId="478"/>
          <ac:picMkLst>
            <pc:docMk/>
            <pc:sldMk cId="3245813590" sldId="1367"/>
            <ac:picMk id="20" creationId="{5E5F806B-6F29-41D8-ABBE-2A7A4AF8DDFD}"/>
          </ac:picMkLst>
        </pc:picChg>
      </pc:sldChg>
      <pc:sldChg chg="delSp modSp add">
        <pc:chgData name="Kunta Wibisana" userId="b66bbe0ee5c4d160" providerId="LiveId" clId="{E524F15A-F89D-B34E-BFB9-EE819257DB6C}" dt="2020-02-21T06:55:21.529" v="489" actId="1035"/>
        <pc:sldMkLst>
          <pc:docMk/>
          <pc:sldMk cId="3865697729" sldId="1368"/>
        </pc:sldMkLst>
        <pc:spChg chg="mod">
          <ac:chgData name="Kunta Wibisana" userId="b66bbe0ee5c4d160" providerId="LiveId" clId="{E524F15A-F89D-B34E-BFB9-EE819257DB6C}" dt="2020-02-21T06:55:21.529" v="489" actId="1035"/>
          <ac:spMkLst>
            <pc:docMk/>
            <pc:sldMk cId="3865697729" sldId="1368"/>
            <ac:spMk id="3" creationId="{0BB0ABEF-12D9-554B-8739-B7DAC3070FEB}"/>
          </ac:spMkLst>
        </pc:spChg>
        <pc:spChg chg="del">
          <ac:chgData name="Kunta Wibisana" userId="b66bbe0ee5c4d160" providerId="LiveId" clId="{E524F15A-F89D-B34E-BFB9-EE819257DB6C}" dt="2020-02-21T06:54:39.964" v="454" actId="478"/>
          <ac:spMkLst>
            <pc:docMk/>
            <pc:sldMk cId="3865697729" sldId="1368"/>
            <ac:spMk id="101" creationId="{00000000-0000-0000-0000-000000000000}"/>
          </ac:spMkLst>
        </pc:spChg>
        <pc:spChg chg="mod">
          <ac:chgData name="Kunta Wibisana" userId="b66bbe0ee5c4d160" providerId="LiveId" clId="{E524F15A-F89D-B34E-BFB9-EE819257DB6C}" dt="2020-02-21T06:54:35.288" v="453" actId="20577"/>
          <ac:spMkLst>
            <pc:docMk/>
            <pc:sldMk cId="3865697729" sldId="1368"/>
            <ac:spMk id="102" creationId="{00000000-0000-0000-0000-000000000000}"/>
          </ac:spMkLst>
        </pc:spChg>
      </pc:sldChg>
      <pc:sldMasterChg chg="delSldLayout">
        <pc:chgData name="Kunta Wibisana" userId="b66bbe0ee5c4d160" providerId="LiveId" clId="{E524F15A-F89D-B34E-BFB9-EE819257DB6C}" dt="2020-02-21T06:33:44.666" v="258" actId="2696"/>
        <pc:sldMasterMkLst>
          <pc:docMk/>
          <pc:sldMasterMk cId="0" sldId="2147483663"/>
        </pc:sldMasterMkLst>
        <pc:sldLayoutChg chg="del">
          <pc:chgData name="Kunta Wibisana" userId="b66bbe0ee5c4d160" providerId="LiveId" clId="{E524F15A-F89D-B34E-BFB9-EE819257DB6C}" dt="2020-02-21T06:33:44.649" v="256" actId="2696"/>
          <pc:sldLayoutMkLst>
            <pc:docMk/>
            <pc:sldMasterMk cId="0" sldId="2147483663"/>
            <pc:sldLayoutMk cId="0" sldId="2147483652"/>
          </pc:sldLayoutMkLst>
        </pc:sldLayoutChg>
        <pc:sldLayoutChg chg="del">
          <pc:chgData name="Kunta Wibisana" userId="b66bbe0ee5c4d160" providerId="LiveId" clId="{E524F15A-F89D-B34E-BFB9-EE819257DB6C}" dt="2020-02-21T06:33:44.585" v="253" actId="2696"/>
          <pc:sldLayoutMkLst>
            <pc:docMk/>
            <pc:sldMasterMk cId="0" sldId="2147483663"/>
            <pc:sldLayoutMk cId="0" sldId="2147483653"/>
          </pc:sldLayoutMkLst>
        </pc:sldLayoutChg>
        <pc:sldLayoutChg chg="del">
          <pc:chgData name="Kunta Wibisana" userId="b66bbe0ee5c4d160" providerId="LiveId" clId="{E524F15A-F89D-B34E-BFB9-EE819257DB6C}" dt="2020-02-21T06:33:44.666" v="258" actId="2696"/>
          <pc:sldLayoutMkLst>
            <pc:docMk/>
            <pc:sldMasterMk cId="0" sldId="2147483663"/>
            <pc:sldLayoutMk cId="0" sldId="2147483655"/>
          </pc:sldLayoutMkLst>
        </pc:sldLayoutChg>
        <pc:sldLayoutChg chg="del">
          <pc:chgData name="Kunta Wibisana" userId="b66bbe0ee5c4d160" providerId="LiveId" clId="{E524F15A-F89D-B34E-BFB9-EE819257DB6C}" dt="2020-02-21T06:33:44.467" v="246" actId="2696"/>
          <pc:sldLayoutMkLst>
            <pc:docMk/>
            <pc:sldMasterMk cId="0" sldId="2147483663"/>
            <pc:sldLayoutMk cId="0" sldId="2147483658"/>
          </pc:sldLayoutMkLst>
        </pc:sldLayoutChg>
        <pc:sldLayoutChg chg="del">
          <pc:chgData name="Kunta Wibisana" userId="b66bbe0ee5c4d160" providerId="LiveId" clId="{E524F15A-F89D-B34E-BFB9-EE819257DB6C}" dt="2020-02-21T06:33:44.309" v="239" actId="2696"/>
          <pc:sldLayoutMkLst>
            <pc:docMk/>
            <pc:sldMasterMk cId="0" sldId="2147483663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e6fd0798d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e6fd0798d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57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eee67b04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eee67b04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d84514d8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d84514d8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10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eee67b04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eee67b04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89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eee67b04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eee67b04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8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e6fd0798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e6fd0798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39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e6fd0798d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e6fd0798d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608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191213" y="197088"/>
            <a:ext cx="8761576" cy="474932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00125"/>
            <a:ext cx="6858000" cy="1343025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346007"/>
            <a:ext cx="6858000" cy="965756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1450" lvl="0" indent="-171450">
              <a:lnSpc>
                <a:spcPct val="150000"/>
              </a:lnSpc>
              <a:spcAft>
                <a:spcPts val="9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257175" y="3409951"/>
            <a:ext cx="8786813" cy="1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5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01774" y="3601047"/>
            <a:ext cx="8740452" cy="13396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25" y="1203158"/>
            <a:ext cx="8237348" cy="3429564"/>
          </a:xfrm>
        </p:spPr>
        <p:txBody>
          <a:bodyPr/>
          <a:lstStyle>
            <a:lvl1pPr marL="0" indent="0">
              <a:spcAft>
                <a:spcPts val="900"/>
              </a:spcAft>
              <a:buSzPct val="25000"/>
              <a:buFont typeface="Segoe UI" panose="020B0502040204020203" pitchFamily="34" charset="0"/>
              <a:buChar char=" "/>
              <a:defRPr sz="900"/>
            </a:lvl1pPr>
            <a:lvl2pPr marL="301229" indent="5954">
              <a:spcBef>
                <a:spcPts val="450"/>
              </a:spcBef>
              <a:spcAft>
                <a:spcPts val="900"/>
              </a:spcAft>
              <a:buFont typeface="Segoe UI" panose="020B0502040204020203" pitchFamily="34" charset="0"/>
              <a:buChar char=" "/>
              <a:defRPr sz="900"/>
            </a:lvl2pPr>
            <a:lvl3pPr marL="857250" indent="-171450">
              <a:buFont typeface="Segoe UI" panose="020B0502040204020203" pitchFamily="34" charset="0"/>
              <a:buChar char=" "/>
              <a:defRPr/>
            </a:lvl3pPr>
            <a:lvl4pPr marL="1200150" indent="-171450">
              <a:buFont typeface="Segoe UI" panose="020B0502040204020203" pitchFamily="34" charset="0"/>
              <a:buChar char=" "/>
              <a:defRPr/>
            </a:lvl4pPr>
            <a:lvl5pPr marL="1543050" indent="-17145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37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01774" y="3601047"/>
            <a:ext cx="8740452" cy="13396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25" y="1203158"/>
            <a:ext cx="8237348" cy="3429564"/>
          </a:xfrm>
        </p:spPr>
        <p:txBody>
          <a:bodyPr/>
          <a:lstStyle>
            <a:lvl1pPr marL="0" indent="0">
              <a:spcAft>
                <a:spcPts val="900"/>
              </a:spcAft>
              <a:buSzPct val="25000"/>
              <a:buFont typeface="Segoe UI" panose="020B0502040204020203" pitchFamily="34" charset="0"/>
              <a:buChar char=" "/>
              <a:defRPr sz="900"/>
            </a:lvl1pPr>
            <a:lvl2pPr marL="301229" indent="5954">
              <a:spcBef>
                <a:spcPts val="450"/>
              </a:spcBef>
              <a:spcAft>
                <a:spcPts val="900"/>
              </a:spcAft>
              <a:buFont typeface="Segoe UI" panose="020B0502040204020203" pitchFamily="34" charset="0"/>
              <a:buChar char=" "/>
              <a:defRPr sz="900"/>
            </a:lvl2pPr>
            <a:lvl3pPr marL="857250" indent="-171450">
              <a:buFont typeface="Segoe UI" panose="020B0502040204020203" pitchFamily="34" charset="0"/>
              <a:buChar char=" "/>
              <a:defRPr/>
            </a:lvl3pPr>
            <a:lvl4pPr marL="1200150" indent="-171450">
              <a:buFont typeface="Segoe UI" panose="020B0502040204020203" pitchFamily="34" charset="0"/>
              <a:buChar char=" "/>
              <a:defRPr/>
            </a:lvl4pPr>
            <a:lvl5pPr marL="1543050" indent="-17145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6565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01774" y="3601047"/>
            <a:ext cx="8740452" cy="133967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130301"/>
            <a:ext cx="2394284" cy="3502422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900"/>
              </a:spcAft>
              <a:buSzPct val="25000"/>
              <a:buFont typeface="Segoe UI" panose="020B0502040204020203" pitchFamily="34" charset="0"/>
              <a:buChar char=" "/>
              <a:defRPr sz="900"/>
            </a:lvl1pPr>
            <a:lvl2pPr marL="301229" indent="5954" algn="l">
              <a:spcBef>
                <a:spcPts val="450"/>
              </a:spcBef>
              <a:spcAft>
                <a:spcPts val="900"/>
              </a:spcAft>
              <a:buFont typeface="Segoe UI" panose="020B0502040204020203" pitchFamily="34" charset="0"/>
              <a:buChar char=" "/>
              <a:defRPr sz="900"/>
            </a:lvl2pPr>
            <a:lvl3pPr marL="857250" indent="-171450">
              <a:buFont typeface="Segoe UI" panose="020B0502040204020203" pitchFamily="34" charset="0"/>
              <a:buChar char=" "/>
              <a:defRPr/>
            </a:lvl3pPr>
            <a:lvl4pPr marL="1200150" indent="-171450">
              <a:buFont typeface="Segoe UI" panose="020B0502040204020203" pitchFamily="34" charset="0"/>
              <a:buChar char=" "/>
              <a:defRPr/>
            </a:lvl4pPr>
            <a:lvl5pPr marL="1543050" indent="-17145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6653" y="1130301"/>
            <a:ext cx="5357929" cy="3502422"/>
          </a:xfrm>
        </p:spPr>
        <p:txBody>
          <a:bodyPr anchor="ctr"/>
          <a:lstStyle>
            <a:lvl1pPr marL="0" indent="0">
              <a:spcAft>
                <a:spcPts val="900"/>
              </a:spcAft>
              <a:buSzPct val="25000"/>
              <a:buFont typeface="Segoe UI" panose="020B0502040204020203" pitchFamily="34" charset="0"/>
              <a:buChar char=" "/>
              <a:defRPr sz="900"/>
            </a:lvl1pPr>
            <a:lvl2pPr marL="301229" indent="5954">
              <a:spcBef>
                <a:spcPts val="450"/>
              </a:spcBef>
              <a:spcAft>
                <a:spcPts val="900"/>
              </a:spcAft>
              <a:buFont typeface="Segoe UI" panose="020B0502040204020203" pitchFamily="34" charset="0"/>
              <a:buChar char=" "/>
              <a:defRPr sz="900"/>
            </a:lvl2pPr>
            <a:lvl3pPr marL="857250" indent="-171450">
              <a:buFont typeface="Segoe UI" panose="020B0502040204020203" pitchFamily="34" charset="0"/>
              <a:buChar char=" "/>
              <a:defRPr/>
            </a:lvl3pPr>
            <a:lvl4pPr marL="1200150" indent="-171450">
              <a:buFont typeface="Segoe UI" panose="020B0502040204020203" pitchFamily="34" charset="0"/>
              <a:buChar char=" "/>
              <a:defRPr/>
            </a:lvl4pPr>
            <a:lvl5pPr marL="1543050" indent="-17145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491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1214" y="197088"/>
            <a:ext cx="8762287" cy="47493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191213" y="197089"/>
            <a:ext cx="8761576" cy="1554482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06" y="1152144"/>
            <a:ext cx="5157216" cy="480060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4622" y="1920240"/>
            <a:ext cx="7084314" cy="29832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98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2024" y="198882"/>
            <a:ext cx="8762287" cy="47493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35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3326" y="897294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902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2024" y="198882"/>
            <a:ext cx="8762287" cy="47493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35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3326" y="897294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01774" y="3601047"/>
            <a:ext cx="8740452" cy="13396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2354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355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1A1E-E935-4562-B4DD-A61A8FB93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32843-2E8F-43DD-82D7-3DAB6BF9E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27834-F5AC-4906-A5B5-47E13AF6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8490-E602-4479-B5DC-53A034A6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529D2-2FC5-419A-9C6D-FAE6B881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7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5360-DFC3-4A9F-9FB2-B5F37FA0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3BD8E-DF58-4F78-BCCA-958902BE1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8A737-A706-40EA-8FC7-C1AFBF21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9683A-E1DB-4201-8FB3-101279CF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4AB1-FE37-47C9-8BE4-ACA03859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98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959F-4164-4BC7-97D2-4323A4C6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4046-FA17-4277-88EF-8F0D2AB55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F9A4F-3CE8-4F74-B064-AB673543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8AC16-4E8F-4AE3-A771-72AE4404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9F17B-CC08-43EE-9D73-3D77383C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543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CBE2-C630-4EE7-BAEE-5EE98348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C520-0564-4496-BA66-E47B80B30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044DC-03E8-450A-AA69-826AF2252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730B8-852F-49A9-81B5-43ADF084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BF05C-F2C7-48F7-A11C-2288CDA0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EEE1-B4A8-4313-8B8C-EF1F240D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38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5851-FD8A-4B9C-AD0A-8BD1EE25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7271C-833E-40AC-8B0B-A94665D9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4E1D7-4AF5-4203-A924-BE40A2FDD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B41D3-2825-4777-9FC4-E47BC15B9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6568C-BE5C-42F7-86FB-A019630CE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B0BE0-ED2D-4AB6-86CB-EEA9FE9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4FA2C-F3D3-4A22-BFDE-37B1007E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E9F482-1E01-445E-8E17-BA18FC20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08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EB5A-4DE4-4221-8A66-6ED844107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761D12-4FA8-4DED-A18F-9D5EAC94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DC5AC-1046-42B9-BA8C-BF6D113C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89491-7FFE-4CEB-B141-7D3ECFF8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111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948E8-7CFD-4166-8FA3-372EEDF1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73ABA-F09D-4432-82BB-402678F4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2B4F0-3D9F-4F7D-ADEE-AB296E6E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36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7489-FA0B-4C0D-97FC-0885167D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EB1A-93B5-4572-A250-77877D798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EC9A9-EFF3-4F8E-ABDB-DDA257059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841A1-8BC5-41E3-AAF1-948E7CD3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C318E-AC6A-4C33-B3A5-719D69BEE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E86E6-5E43-40E0-B5B2-E6C0CA0D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00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FE21-EF8F-4349-92C0-676FB234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48FF99-F3A9-40AA-9601-437A4F06E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FED96-4C2D-4FCD-81DF-4BA5F2932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EC451-E816-4CE1-8EC1-0D832C6F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DF928-D6BA-4376-9276-E0B60D3E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49C1C-5CB0-4BCA-8826-571A55F4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8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05AF-EBE2-4803-8A89-3FE50DAE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5BF5F-C6A1-409B-A613-C9F0352BD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21827-064C-4F52-AF8F-4F6B3765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9F615-5458-48C9-AA02-3130CD11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C4FC8-F3DE-4A22-ACDD-15401022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30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E0379B-9744-4FFF-A044-4490DE22E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5F0B9-EF63-40EE-BD71-7FBDA26A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8F868-8EC9-49F6-B878-05DA3F56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126F-1732-4183-B3E1-360733BE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89E8-06AA-445F-80D0-1EA5C274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1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8848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526" y="4867006"/>
            <a:ext cx="1543050" cy="136922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BOYLE</a:t>
            </a:r>
            <a:endParaRPr lang="id-ID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12360" y="4867006"/>
            <a:ext cx="1028700" cy="136922"/>
          </a:xfrm>
          <a:prstGeom prst="rect">
            <a:avLst/>
          </a:prstGeom>
        </p:spPr>
        <p:txBody>
          <a:bodyPr/>
          <a:lstStyle>
            <a:lvl1pPr algn="r">
              <a:defRPr lang="id-ID" sz="75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A0012661-A7C6-484E-80FE-CF2630C25222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1933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221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3035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40827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46715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 and body_alt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47454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 and body_alt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6180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64869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40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6106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958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06161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28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189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71855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 and body_alt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097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192024" y="198882"/>
            <a:ext cx="8762287" cy="47493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35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6" y="336472"/>
            <a:ext cx="8237349" cy="56082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453326" y="897294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73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1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27C05B-211B-42D1-B8F2-72ECBEFD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2E53C-C1BB-452D-A025-50630990F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C28D1-8E16-4524-BDC9-70E49D55B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221EE-7771-4110-950C-5B69C90175F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11CBB-E735-41D0-86CB-44D9D0207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59C73-6391-4331-9CAF-1A80D019D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80A88-DC10-41EF-8A05-631487C2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7003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08869" y="1154194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latin typeface="+mn-lt"/>
              </a:rPr>
              <a:t>DSA Capstone Project</a:t>
            </a:r>
            <a:br>
              <a:rPr lang="en-GB" sz="3000" b="1" dirty="0">
                <a:latin typeface="+mn-lt"/>
              </a:rPr>
            </a:br>
            <a:endParaRPr sz="3000" b="1" dirty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latin typeface="+mn-lt"/>
              </a:rPr>
              <a:t>”PAKET OJEK ONLINE”</a:t>
            </a:r>
            <a:endParaRPr sz="3000" b="1" dirty="0">
              <a:latin typeface="+mn-lt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138367" y="3325003"/>
            <a:ext cx="4642712" cy="1680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Montserrat"/>
                <a:ea typeface="Montserrat"/>
                <a:cs typeface="Montserrat"/>
                <a:sym typeface="Montserrat"/>
              </a:rPr>
              <a:t>GROUP 12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 err="1">
                <a:latin typeface="+mn-lt"/>
                <a:ea typeface="Montserrat"/>
                <a:cs typeface="Montserrat"/>
                <a:sym typeface="Montserrat"/>
              </a:rPr>
              <a:t>Yustinus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Kunta Wibisana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Shelby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Marsa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Istiqomah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Wahyu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Sejati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Roso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Rizaldy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A.K. 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Utomo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124692" y="139573"/>
            <a:ext cx="8880763" cy="4864355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01EEBE"/>
                </a:solidFill>
              </a:defRPr>
            </a:pPr>
            <a:endParaRPr kumimoji="0" sz="675" b="0" i="0" u="none" strike="noStrike" kern="1200" cap="none" spc="0" normalizeH="0" baseline="0" noProof="0">
              <a:ln>
                <a:noFill/>
              </a:ln>
              <a:solidFill>
                <a:srgbClr val="01EEB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251512" y="187919"/>
            <a:ext cx="3911780" cy="25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000" spc="0">
                <a:solidFill>
                  <a:srgbClr val="A5A5A5">
                    <a:lumOff val="-5137"/>
                  </a:srgbClr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aleway" panose="020B0503030101060003" pitchFamily="34" charset="0"/>
                <a:sym typeface="Montserrat Semi Bold"/>
              </a:rPr>
              <a:t>DATA </a:t>
            </a:r>
            <a:r>
              <a:rPr lang="en-US" sz="1500" b="1" kern="1200" dirty="0">
                <a:solidFill>
                  <a:prstClr val="black">
                    <a:lumMod val="90000"/>
                    <a:lumOff val="10000"/>
                  </a:prstClr>
                </a:solidFill>
                <a:latin typeface="Raleway" panose="020B0503030101060003" pitchFamily="34" charset="0"/>
                <a:sym typeface="Montserrat Semi Bold"/>
              </a:rPr>
              <a:t>DICTIONARY (2/2)</a:t>
            </a:r>
            <a:endParaRPr kumimoji="0" sz="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aleway" panose="020B0503030101060003" pitchFamily="34" charset="0"/>
              <a:sym typeface="Montserrat Semi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0ABEF-12D9-554B-8739-B7DAC3070FEB}"/>
              </a:ext>
            </a:extLst>
          </p:cNvPr>
          <p:cNvSpPr txBox="1"/>
          <p:nvPr/>
        </p:nvSpPr>
        <p:spPr>
          <a:xfrm>
            <a:off x="293514" y="705548"/>
            <a:ext cx="8620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  <a:p>
            <a:r>
              <a:rPr lang="en-US" sz="800" dirty="0" err="1"/>
              <a:t>Trx_voice_onnet</a:t>
            </a:r>
            <a:r>
              <a:rPr lang="en-US" sz="800" dirty="0"/>
              <a:t> 		: </a:t>
            </a:r>
            <a:r>
              <a:rPr lang="en-US" sz="800" dirty="0" err="1"/>
              <a:t>jumlah</a:t>
            </a:r>
            <a:r>
              <a:rPr lang="en-US" sz="800" dirty="0"/>
              <a:t> </a:t>
            </a:r>
            <a:r>
              <a:rPr lang="en-US" sz="800" dirty="0" err="1"/>
              <a:t>transaksi</a:t>
            </a:r>
            <a:r>
              <a:rPr lang="en-US" sz="800" dirty="0"/>
              <a:t> </a:t>
            </a:r>
            <a:r>
              <a:rPr lang="en-US" sz="800" dirty="0" err="1"/>
              <a:t>panggilan</a:t>
            </a:r>
            <a:r>
              <a:rPr lang="en-US" sz="800" dirty="0"/>
              <a:t> </a:t>
            </a:r>
            <a:r>
              <a:rPr lang="en-US" sz="800" dirty="0" err="1"/>
              <a:t>onnet</a:t>
            </a:r>
            <a:r>
              <a:rPr lang="en-US" sz="800" dirty="0"/>
              <a:t> - </a:t>
            </a:r>
            <a:r>
              <a:rPr lang="en-US" sz="800" dirty="0" err="1"/>
              <a:t>ke</a:t>
            </a:r>
            <a:r>
              <a:rPr lang="en-US" sz="800" dirty="0"/>
              <a:t> </a:t>
            </a:r>
            <a:r>
              <a:rPr lang="en-US" sz="800" dirty="0" err="1"/>
              <a:t>sesama</a:t>
            </a:r>
            <a:r>
              <a:rPr lang="en-US" sz="800" dirty="0"/>
              <a:t> operator</a:t>
            </a:r>
          </a:p>
          <a:p>
            <a:endParaRPr lang="en-US" sz="800" dirty="0"/>
          </a:p>
          <a:p>
            <a:r>
              <a:rPr lang="en-US" sz="800" dirty="0" err="1"/>
              <a:t>trx_voice_offnet</a:t>
            </a:r>
            <a:r>
              <a:rPr lang="en-US" sz="800" dirty="0"/>
              <a:t> 		: </a:t>
            </a:r>
            <a:r>
              <a:rPr lang="en-US" sz="800" dirty="0" err="1"/>
              <a:t>jumlah</a:t>
            </a:r>
            <a:r>
              <a:rPr lang="en-US" sz="800" dirty="0"/>
              <a:t> </a:t>
            </a:r>
            <a:r>
              <a:rPr lang="en-US" sz="800" dirty="0" err="1"/>
              <a:t>transaksi</a:t>
            </a:r>
            <a:r>
              <a:rPr lang="en-US" sz="800" dirty="0"/>
              <a:t> </a:t>
            </a:r>
            <a:r>
              <a:rPr lang="en-US" sz="800" dirty="0" err="1"/>
              <a:t>panggilan</a:t>
            </a:r>
            <a:r>
              <a:rPr lang="en-US" sz="800" dirty="0"/>
              <a:t> offnet - </a:t>
            </a:r>
            <a:r>
              <a:rPr lang="en-US" sz="800" dirty="0" err="1"/>
              <a:t>ke</a:t>
            </a:r>
            <a:r>
              <a:rPr lang="en-US" sz="800" dirty="0"/>
              <a:t> </a:t>
            </a:r>
            <a:r>
              <a:rPr lang="en-US" sz="800" dirty="0" err="1"/>
              <a:t>luar</a:t>
            </a:r>
            <a:r>
              <a:rPr lang="en-US" sz="800" dirty="0"/>
              <a:t> operator</a:t>
            </a:r>
          </a:p>
          <a:p>
            <a:endParaRPr lang="en-US" sz="800" dirty="0"/>
          </a:p>
          <a:p>
            <a:r>
              <a:rPr lang="en-US" sz="800" dirty="0" err="1"/>
              <a:t>mou_voice</a:t>
            </a:r>
            <a:r>
              <a:rPr lang="en-US" sz="800" dirty="0"/>
              <a:t> 		: </a:t>
            </a:r>
            <a:r>
              <a:rPr lang="en-US" sz="800" dirty="0" err="1"/>
              <a:t>durasi</a:t>
            </a:r>
            <a:r>
              <a:rPr lang="en-US" sz="800" dirty="0"/>
              <a:t> </a:t>
            </a:r>
            <a:r>
              <a:rPr lang="en-US" sz="800" dirty="0" err="1"/>
              <a:t>penggunaan</a:t>
            </a:r>
            <a:r>
              <a:rPr lang="en-US" sz="800" dirty="0"/>
              <a:t> </a:t>
            </a:r>
            <a:r>
              <a:rPr lang="en-US" sz="800" dirty="0" err="1"/>
              <a:t>layanan</a:t>
            </a:r>
            <a:r>
              <a:rPr lang="en-US" sz="800" dirty="0"/>
              <a:t> voice (</a:t>
            </a:r>
            <a:r>
              <a:rPr lang="en-US" sz="800" dirty="0" err="1"/>
              <a:t>detik</a:t>
            </a:r>
            <a:r>
              <a:rPr lang="en-US" sz="800" dirty="0"/>
              <a:t>)</a:t>
            </a:r>
          </a:p>
          <a:p>
            <a:endParaRPr lang="en-US" sz="800" dirty="0"/>
          </a:p>
          <a:p>
            <a:r>
              <a:rPr lang="en-US" sz="800" dirty="0" err="1"/>
              <a:t>mou_voice_onnet</a:t>
            </a:r>
            <a:r>
              <a:rPr lang="en-US" sz="800" dirty="0"/>
              <a:t> 		: </a:t>
            </a:r>
            <a:r>
              <a:rPr lang="en-US" sz="800" dirty="0" err="1"/>
              <a:t>durasi</a:t>
            </a:r>
            <a:r>
              <a:rPr lang="en-US" sz="800" dirty="0"/>
              <a:t> </a:t>
            </a:r>
            <a:r>
              <a:rPr lang="en-US" sz="800" dirty="0" err="1"/>
              <a:t>penggunaan</a:t>
            </a:r>
            <a:r>
              <a:rPr lang="en-US" sz="800" dirty="0"/>
              <a:t> </a:t>
            </a:r>
            <a:r>
              <a:rPr lang="en-US" sz="800" dirty="0" err="1"/>
              <a:t>layanan</a:t>
            </a:r>
            <a:r>
              <a:rPr lang="en-US" sz="800" dirty="0"/>
              <a:t> voice </a:t>
            </a:r>
            <a:r>
              <a:rPr lang="en-US" sz="800" dirty="0" err="1"/>
              <a:t>onnet</a:t>
            </a:r>
            <a:r>
              <a:rPr lang="en-US" sz="800" dirty="0"/>
              <a:t> - </a:t>
            </a:r>
            <a:r>
              <a:rPr lang="en-US" sz="800" dirty="0" err="1"/>
              <a:t>ke</a:t>
            </a:r>
            <a:r>
              <a:rPr lang="en-US" sz="800" dirty="0"/>
              <a:t> </a:t>
            </a:r>
            <a:r>
              <a:rPr lang="en-US" sz="800" dirty="0" err="1"/>
              <a:t>sesama</a:t>
            </a:r>
            <a:r>
              <a:rPr lang="en-US" sz="800" dirty="0"/>
              <a:t> operator (</a:t>
            </a:r>
            <a:r>
              <a:rPr lang="en-US" sz="800" dirty="0" err="1"/>
              <a:t>detik</a:t>
            </a:r>
            <a:r>
              <a:rPr lang="en-US" sz="800" dirty="0"/>
              <a:t>)</a:t>
            </a:r>
          </a:p>
          <a:p>
            <a:endParaRPr lang="en-US" sz="800" dirty="0"/>
          </a:p>
          <a:p>
            <a:r>
              <a:rPr lang="en-US" sz="800" dirty="0" err="1"/>
              <a:t>mou_voice_offnet</a:t>
            </a:r>
            <a:r>
              <a:rPr lang="en-US" sz="800" dirty="0"/>
              <a:t> 		: </a:t>
            </a:r>
            <a:r>
              <a:rPr lang="en-US" sz="800" dirty="0" err="1"/>
              <a:t>durasi</a:t>
            </a:r>
            <a:r>
              <a:rPr lang="en-US" sz="800" dirty="0"/>
              <a:t> </a:t>
            </a:r>
            <a:r>
              <a:rPr lang="en-US" sz="800" dirty="0" err="1"/>
              <a:t>penggunaan</a:t>
            </a:r>
            <a:r>
              <a:rPr lang="en-US" sz="800" dirty="0"/>
              <a:t> </a:t>
            </a:r>
            <a:r>
              <a:rPr lang="en-US" sz="800" dirty="0" err="1"/>
              <a:t>layanan</a:t>
            </a:r>
            <a:r>
              <a:rPr lang="en-US" sz="800" dirty="0"/>
              <a:t> voice offnet - </a:t>
            </a:r>
            <a:r>
              <a:rPr lang="en-US" sz="800" dirty="0" err="1"/>
              <a:t>ke</a:t>
            </a:r>
            <a:r>
              <a:rPr lang="en-US" sz="800" dirty="0"/>
              <a:t> </a:t>
            </a:r>
            <a:r>
              <a:rPr lang="en-US" sz="800" dirty="0" err="1"/>
              <a:t>luar</a:t>
            </a:r>
            <a:r>
              <a:rPr lang="en-US" sz="800" dirty="0"/>
              <a:t> operator (</a:t>
            </a:r>
            <a:r>
              <a:rPr lang="en-US" sz="800" dirty="0" err="1"/>
              <a:t>detik</a:t>
            </a:r>
            <a:r>
              <a:rPr lang="en-US" sz="800" dirty="0"/>
              <a:t>)</a:t>
            </a:r>
          </a:p>
          <a:p>
            <a:endParaRPr lang="en-US" sz="800" dirty="0"/>
          </a:p>
          <a:p>
            <a:r>
              <a:rPr lang="en-US" sz="800" dirty="0" err="1"/>
              <a:t>trx_sms</a:t>
            </a:r>
            <a:r>
              <a:rPr lang="en-US" sz="800" dirty="0"/>
              <a:t> 		: </a:t>
            </a:r>
            <a:r>
              <a:rPr lang="en-US" sz="800" dirty="0" err="1"/>
              <a:t>jumlah</a:t>
            </a:r>
            <a:r>
              <a:rPr lang="en-US" sz="800" dirty="0"/>
              <a:t> </a:t>
            </a:r>
            <a:r>
              <a:rPr lang="en-US" sz="800" dirty="0" err="1"/>
              <a:t>transaksi</a:t>
            </a:r>
            <a:r>
              <a:rPr lang="en-US" sz="800" dirty="0"/>
              <a:t> </a:t>
            </a:r>
            <a:r>
              <a:rPr lang="en-US" sz="800" dirty="0" err="1"/>
              <a:t>sms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 err="1"/>
              <a:t>trx_sms_onnet</a:t>
            </a:r>
            <a:r>
              <a:rPr lang="en-US" sz="800" dirty="0"/>
              <a:t> 		: </a:t>
            </a:r>
            <a:r>
              <a:rPr lang="en-US" sz="800" dirty="0" err="1"/>
              <a:t>jumlah</a:t>
            </a:r>
            <a:r>
              <a:rPr lang="en-US" sz="800" dirty="0"/>
              <a:t> </a:t>
            </a:r>
            <a:r>
              <a:rPr lang="en-US" sz="800" dirty="0" err="1"/>
              <a:t>transaksi</a:t>
            </a:r>
            <a:r>
              <a:rPr lang="en-US" sz="800" dirty="0"/>
              <a:t> </a:t>
            </a:r>
            <a:r>
              <a:rPr lang="en-US" sz="800" dirty="0" err="1"/>
              <a:t>sms</a:t>
            </a:r>
            <a:r>
              <a:rPr lang="en-US" sz="800" dirty="0"/>
              <a:t> </a:t>
            </a:r>
            <a:r>
              <a:rPr lang="en-US" sz="800" dirty="0" err="1"/>
              <a:t>onnet</a:t>
            </a:r>
            <a:r>
              <a:rPr lang="en-US" sz="800" dirty="0"/>
              <a:t> - </a:t>
            </a:r>
            <a:r>
              <a:rPr lang="en-US" sz="800" dirty="0" err="1"/>
              <a:t>ke</a:t>
            </a:r>
            <a:r>
              <a:rPr lang="en-US" sz="800" dirty="0"/>
              <a:t> </a:t>
            </a:r>
            <a:r>
              <a:rPr lang="en-US" sz="800" dirty="0" err="1"/>
              <a:t>sesama</a:t>
            </a:r>
            <a:r>
              <a:rPr lang="en-US" sz="800" dirty="0"/>
              <a:t> operator </a:t>
            </a:r>
          </a:p>
          <a:p>
            <a:endParaRPr lang="en-US" sz="800" dirty="0"/>
          </a:p>
          <a:p>
            <a:r>
              <a:rPr lang="en-US" sz="800" dirty="0" err="1"/>
              <a:t>trx_sms_offnet</a:t>
            </a:r>
            <a:r>
              <a:rPr lang="en-US" sz="800" dirty="0"/>
              <a:t> 		: </a:t>
            </a:r>
            <a:r>
              <a:rPr lang="en-US" sz="800" dirty="0" err="1"/>
              <a:t>jumlah</a:t>
            </a:r>
            <a:r>
              <a:rPr lang="en-US" sz="800" dirty="0"/>
              <a:t> </a:t>
            </a:r>
            <a:r>
              <a:rPr lang="en-US" sz="800" dirty="0" err="1"/>
              <a:t>transaksi</a:t>
            </a:r>
            <a:r>
              <a:rPr lang="en-US" sz="800" dirty="0"/>
              <a:t> </a:t>
            </a:r>
            <a:r>
              <a:rPr lang="en-US" sz="800" dirty="0" err="1"/>
              <a:t>sms</a:t>
            </a:r>
            <a:r>
              <a:rPr lang="en-US" sz="800" dirty="0"/>
              <a:t> offnet - </a:t>
            </a:r>
            <a:r>
              <a:rPr lang="en-US" sz="800" dirty="0" err="1"/>
              <a:t>ke</a:t>
            </a:r>
            <a:r>
              <a:rPr lang="en-US" sz="800" dirty="0"/>
              <a:t> </a:t>
            </a:r>
            <a:r>
              <a:rPr lang="en-US" sz="800" dirty="0" err="1"/>
              <a:t>luar</a:t>
            </a:r>
            <a:r>
              <a:rPr lang="en-US" sz="800" dirty="0"/>
              <a:t> operator </a:t>
            </a:r>
          </a:p>
          <a:p>
            <a:endParaRPr lang="en-US" sz="800" dirty="0"/>
          </a:p>
          <a:p>
            <a:r>
              <a:rPr lang="en-US" sz="800" dirty="0"/>
              <a:t>payload 		: quota </a:t>
            </a:r>
            <a:r>
              <a:rPr lang="en-US" sz="800" dirty="0" err="1"/>
              <a:t>penggunaan</a:t>
            </a:r>
            <a:r>
              <a:rPr lang="en-US" sz="800" dirty="0"/>
              <a:t> </a:t>
            </a:r>
            <a:r>
              <a:rPr lang="en-US" sz="800" dirty="0" err="1"/>
              <a:t>layanan</a:t>
            </a:r>
            <a:r>
              <a:rPr lang="en-US" sz="800" dirty="0"/>
              <a:t> data (byte)</a:t>
            </a:r>
          </a:p>
          <a:p>
            <a:endParaRPr lang="en-US" sz="800" dirty="0"/>
          </a:p>
          <a:p>
            <a:r>
              <a:rPr lang="en-US" sz="800" dirty="0" err="1"/>
              <a:t>total_recharge_mytsel</a:t>
            </a:r>
            <a:r>
              <a:rPr lang="en-US" sz="800" dirty="0"/>
              <a:t> 	: total </a:t>
            </a:r>
            <a:r>
              <a:rPr lang="en-US" sz="800" dirty="0" err="1"/>
              <a:t>isi</a:t>
            </a:r>
            <a:r>
              <a:rPr lang="en-US" sz="800" dirty="0"/>
              <a:t> </a:t>
            </a:r>
            <a:r>
              <a:rPr lang="en-US" sz="800" dirty="0" err="1"/>
              <a:t>ulang</a:t>
            </a:r>
            <a:r>
              <a:rPr lang="en-US" sz="800" dirty="0"/>
              <a:t> </a:t>
            </a:r>
            <a:r>
              <a:rPr lang="en-US" sz="800" dirty="0" err="1"/>
              <a:t>pulsa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</a:t>
            </a:r>
            <a:r>
              <a:rPr lang="en-US" sz="800" dirty="0" err="1"/>
              <a:t>melalui</a:t>
            </a:r>
            <a:r>
              <a:rPr lang="en-US" sz="800" dirty="0"/>
              <a:t> </a:t>
            </a:r>
            <a:r>
              <a:rPr lang="en-US" sz="800" dirty="0" err="1"/>
              <a:t>aplikasi</a:t>
            </a:r>
            <a:r>
              <a:rPr lang="en-US" sz="800" dirty="0"/>
              <a:t> </a:t>
            </a:r>
            <a:r>
              <a:rPr lang="en-US" sz="800" dirty="0" err="1"/>
              <a:t>MyTelkomsel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total_recharge_URP</a:t>
            </a:r>
            <a:r>
              <a:rPr lang="en-US" sz="800" dirty="0"/>
              <a:t>  	: total </a:t>
            </a:r>
            <a:r>
              <a:rPr lang="en-US" sz="800" dirty="0" err="1"/>
              <a:t>isi</a:t>
            </a:r>
            <a:r>
              <a:rPr lang="en-US" sz="800" dirty="0"/>
              <a:t> </a:t>
            </a:r>
            <a:r>
              <a:rPr lang="en-US" sz="800" dirty="0" err="1"/>
              <a:t>ulang</a:t>
            </a:r>
            <a:r>
              <a:rPr lang="en-US" sz="800" dirty="0"/>
              <a:t> </a:t>
            </a:r>
            <a:r>
              <a:rPr lang="en-US" sz="800" dirty="0" err="1"/>
              <a:t>pulsa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</a:t>
            </a:r>
            <a:r>
              <a:rPr lang="en-US" sz="800" dirty="0" err="1"/>
              <a:t>melalui</a:t>
            </a:r>
            <a:r>
              <a:rPr lang="en-US" sz="800" dirty="0"/>
              <a:t> Universal Recharge Platform (rupiah)</a:t>
            </a:r>
          </a:p>
          <a:p>
            <a:endParaRPr lang="en-US" sz="800" dirty="0"/>
          </a:p>
          <a:p>
            <a:r>
              <a:rPr lang="en-US" sz="800" dirty="0"/>
              <a:t>region		: </a:t>
            </a:r>
            <a:r>
              <a:rPr lang="en-US" sz="800" dirty="0" err="1"/>
              <a:t>dominan</a:t>
            </a:r>
            <a:r>
              <a:rPr lang="en-US" sz="800" dirty="0"/>
              <a:t> regional </a:t>
            </a:r>
            <a:r>
              <a:rPr lang="en-US" sz="800" dirty="0" err="1"/>
              <a:t>simcard</a:t>
            </a:r>
            <a:r>
              <a:rPr lang="en-US" sz="800" dirty="0"/>
              <a:t> </a:t>
            </a:r>
            <a:r>
              <a:rPr lang="en-US" sz="800" dirty="0" err="1"/>
              <a:t>tersebut</a:t>
            </a:r>
            <a:r>
              <a:rPr lang="en-US" sz="800" dirty="0"/>
              <a:t> </a:t>
            </a:r>
            <a:r>
              <a:rPr lang="en-US" sz="800" dirty="0" err="1"/>
              <a:t>aktif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 err="1"/>
              <a:t>total_recharge</a:t>
            </a:r>
            <a:r>
              <a:rPr lang="en-US" sz="800" dirty="0"/>
              <a:t>		: total </a:t>
            </a:r>
            <a:r>
              <a:rPr lang="en-US" sz="800" dirty="0" err="1"/>
              <a:t>isi</a:t>
            </a:r>
            <a:r>
              <a:rPr lang="en-US" sz="800" dirty="0"/>
              <a:t> </a:t>
            </a:r>
            <a:r>
              <a:rPr lang="en-US" sz="800" dirty="0" err="1"/>
              <a:t>ulang</a:t>
            </a:r>
            <a:r>
              <a:rPr lang="en-US" sz="800" dirty="0"/>
              <a:t> </a:t>
            </a:r>
            <a:r>
              <a:rPr lang="en-US" sz="800" dirty="0" err="1"/>
              <a:t>pulsa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</a:t>
            </a:r>
            <a:r>
              <a:rPr lang="en-US" sz="800" dirty="0" err="1"/>
              <a:t>melalui</a:t>
            </a:r>
            <a:r>
              <a:rPr lang="en-US" sz="800" dirty="0"/>
              <a:t> </a:t>
            </a:r>
            <a:r>
              <a:rPr lang="en-US" sz="800" dirty="0" err="1"/>
              <a:t>aplikasi</a:t>
            </a:r>
            <a:r>
              <a:rPr lang="en-US" sz="800" dirty="0"/>
              <a:t> </a:t>
            </a:r>
            <a:r>
              <a:rPr lang="en-US" sz="800" dirty="0" err="1"/>
              <a:t>MyTelkomsel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/>
              <a:t>login		: </a:t>
            </a:r>
            <a:r>
              <a:rPr lang="en-US" sz="800" dirty="0" err="1"/>
              <a:t>keterangan</a:t>
            </a:r>
            <a:r>
              <a:rPr lang="en-US" sz="800" dirty="0"/>
              <a:t> </a:t>
            </a:r>
            <a:r>
              <a:rPr lang="en-US" sz="800" dirty="0" err="1"/>
              <a:t>pernah</a:t>
            </a:r>
            <a:r>
              <a:rPr lang="en-US" sz="800" dirty="0"/>
              <a:t> login di </a:t>
            </a:r>
            <a:r>
              <a:rPr lang="en-US" sz="800" dirty="0" err="1"/>
              <a:t>MyTelkomsel</a:t>
            </a:r>
            <a:r>
              <a:rPr lang="en-US" sz="800" dirty="0"/>
              <a:t> (Y = </a:t>
            </a:r>
            <a:r>
              <a:rPr lang="en-US" sz="800" dirty="0" err="1"/>
              <a:t>pernah</a:t>
            </a:r>
            <a:r>
              <a:rPr lang="en-US" sz="800" dirty="0"/>
              <a:t> login, N = </a:t>
            </a:r>
            <a:r>
              <a:rPr lang="en-US" sz="800" dirty="0" err="1"/>
              <a:t>tidak</a:t>
            </a:r>
            <a:r>
              <a:rPr lang="en-US" sz="800" dirty="0"/>
              <a:t> </a:t>
            </a:r>
            <a:r>
              <a:rPr lang="en-US" sz="800" dirty="0" err="1"/>
              <a:t>pernah</a:t>
            </a:r>
            <a:r>
              <a:rPr lang="en-US" sz="800" dirty="0"/>
              <a:t> login)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6569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1068900" y="317550"/>
            <a:ext cx="2124600" cy="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0000"/>
                </a:solidFill>
              </a:rPr>
              <a:t>Missing Values (NaN)</a:t>
            </a:r>
            <a:endParaRPr sz="1200" b="1">
              <a:solidFill>
                <a:srgbClr val="000000"/>
              </a:solidFill>
            </a:endParaRPr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487" y="768913"/>
            <a:ext cx="2559175" cy="34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 txBox="1">
            <a:spLocks noGrp="1"/>
          </p:cNvSpPr>
          <p:nvPr>
            <p:ph type="title"/>
          </p:nvPr>
        </p:nvSpPr>
        <p:spPr>
          <a:xfrm>
            <a:off x="3460275" y="317550"/>
            <a:ext cx="2636400" cy="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0000"/>
                </a:solidFill>
              </a:rPr>
              <a:t>Zero Values</a:t>
            </a:r>
            <a:endParaRPr sz="1200" b="1">
              <a:solidFill>
                <a:srgbClr val="000000"/>
              </a:solidFill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200" y="750750"/>
            <a:ext cx="2275125" cy="41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623" y="750750"/>
            <a:ext cx="1984618" cy="34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 txBox="1">
            <a:spLocks noGrp="1"/>
          </p:cNvSpPr>
          <p:nvPr>
            <p:ph type="title"/>
          </p:nvPr>
        </p:nvSpPr>
        <p:spPr>
          <a:xfrm>
            <a:off x="6030425" y="308625"/>
            <a:ext cx="2636400" cy="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0000"/>
                </a:solidFill>
              </a:rPr>
              <a:t>Negative Values</a:t>
            </a:r>
            <a:endParaRPr sz="1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0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265367" y="141622"/>
            <a:ext cx="782781" cy="716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 anchor="ctr">
            <a:spAutoFit/>
          </a:bodyPr>
          <a:lstStyle/>
          <a:p>
            <a:pPr defTabSz="685800">
              <a:lnSpc>
                <a:spcPct val="80000"/>
              </a:lnSpc>
              <a:buClrTx/>
            </a:pPr>
            <a:r>
              <a:rPr sz="4950" kern="1200" dirty="0">
                <a:solidFill>
                  <a:srgbClr val="F2F1F2"/>
                </a:solidFill>
                <a:latin typeface="Bebas Neue Bold"/>
                <a:ea typeface="Bebas Neue Bold"/>
                <a:cs typeface="Bebas Neue Bold"/>
              </a:rPr>
              <a:t>0</a:t>
            </a:r>
            <a:r>
              <a:rPr lang="en-US" sz="4950" kern="1200" dirty="0">
                <a:solidFill>
                  <a:srgbClr val="F2F1F2"/>
                </a:solidFill>
                <a:latin typeface="Bebas Neue Bold"/>
                <a:ea typeface="Bebas Neue Bold"/>
                <a:cs typeface="Bebas Neue Bold"/>
              </a:rPr>
              <a:t>1</a:t>
            </a:r>
            <a:endParaRPr sz="4950" kern="1200" dirty="0">
              <a:solidFill>
                <a:srgbClr val="F2F1F2"/>
              </a:solidFill>
              <a:latin typeface="Bebas Neue Bold"/>
              <a:ea typeface="Bebas Neue Bold"/>
              <a:cs typeface="Bebas Neue Bold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265366" y="381888"/>
            <a:ext cx="3911780" cy="25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/>
          <a:p>
            <a:pPr defTabSz="685800">
              <a:lnSpc>
                <a:spcPct val="70000"/>
              </a:lnSpc>
              <a:buClrTx/>
              <a:defRPr sz="13000" spc="0">
                <a:solidFill>
                  <a:srgbClr val="A5A5A5">
                    <a:lumOff val="-5137"/>
                  </a:srgbClr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rPr lang="en-US" sz="1500" b="1" kern="1200" dirty="0">
                <a:solidFill>
                  <a:prstClr val="black">
                    <a:lumMod val="90000"/>
                    <a:lumOff val="10000"/>
                  </a:prstClr>
                </a:solidFill>
                <a:latin typeface="Raleway" panose="020B0503030101060003" pitchFamily="34" charset="0"/>
                <a:sym typeface="Montserrat Semi Bold"/>
              </a:rPr>
              <a:t>DATA DESCRIPTION</a:t>
            </a:r>
            <a:endParaRPr sz="1500" b="1" kern="1200" dirty="0">
              <a:solidFill>
                <a:prstClr val="black">
                  <a:lumMod val="90000"/>
                  <a:lumOff val="10000"/>
                </a:prstClr>
              </a:solidFill>
              <a:latin typeface="Raleway" panose="020B0503030101060003" pitchFamily="34" charset="0"/>
              <a:sym typeface="Montserrat Semi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94ABA-A6F5-4188-8225-8F33F5BD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3" y="984900"/>
            <a:ext cx="2890586" cy="1514336"/>
          </a:xfrm>
          <a:prstGeom prst="rect">
            <a:avLst/>
          </a:prstGeom>
        </p:spPr>
      </p:pic>
      <p:sp>
        <p:nvSpPr>
          <p:cNvPr id="7" name="Shape 99">
            <a:extLst>
              <a:ext uri="{FF2B5EF4-FFF2-40B4-BE49-F238E27FC236}">
                <a16:creationId xmlns:a16="http://schemas.microsoft.com/office/drawing/2014/main" id="{F2F29BB4-CB08-4BB6-8E22-734896A4E536}"/>
              </a:ext>
            </a:extLst>
          </p:cNvPr>
          <p:cNvSpPr/>
          <p:nvPr/>
        </p:nvSpPr>
        <p:spPr>
          <a:xfrm>
            <a:off x="152401" y="606457"/>
            <a:ext cx="2611176" cy="1892779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F05CF-05EC-41B8-B960-67F13DCD6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8"/>
          <a:stretch/>
        </p:blipFill>
        <p:spPr>
          <a:xfrm>
            <a:off x="194023" y="949626"/>
            <a:ext cx="2513386" cy="1436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92DB13-5D46-49AE-ABC1-90A8D1FF8799}"/>
              </a:ext>
            </a:extLst>
          </p:cNvPr>
          <p:cNvSpPr txBox="1"/>
          <p:nvPr/>
        </p:nvSpPr>
        <p:spPr>
          <a:xfrm>
            <a:off x="194023" y="746635"/>
            <a:ext cx="11371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b="1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Ojol_baseline</a:t>
            </a:r>
            <a:endParaRPr lang="en-US" sz="900" b="1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E1115-73CB-4E25-B2FC-B86A2107A794}"/>
              </a:ext>
            </a:extLst>
          </p:cNvPr>
          <p:cNvSpPr txBox="1"/>
          <p:nvPr/>
        </p:nvSpPr>
        <p:spPr>
          <a:xfrm>
            <a:off x="2840182" y="2749622"/>
            <a:ext cx="8854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b="1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Ojol_bcp</a:t>
            </a:r>
            <a:endParaRPr lang="en-US" sz="900" b="1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9F6DA6-417E-4473-B50F-5560BB3CF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334" y="3033439"/>
            <a:ext cx="2858654" cy="1306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DF3F15-D6F7-4695-8AF3-0BD593C7CBDF}"/>
              </a:ext>
            </a:extLst>
          </p:cNvPr>
          <p:cNvSpPr txBox="1"/>
          <p:nvPr/>
        </p:nvSpPr>
        <p:spPr>
          <a:xfrm>
            <a:off x="2901494" y="777151"/>
            <a:ext cx="13744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b="1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Ojol_mytelkomsel</a:t>
            </a:r>
            <a:endParaRPr lang="en-US" sz="900" b="1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857A4C-37C5-4DF3-B09B-C963C9AAD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39" y="2998678"/>
            <a:ext cx="2646443" cy="1341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B8732B-6718-4731-9F3F-12EEA288FF08}"/>
              </a:ext>
            </a:extLst>
          </p:cNvPr>
          <p:cNvSpPr txBox="1"/>
          <p:nvPr/>
        </p:nvSpPr>
        <p:spPr>
          <a:xfrm>
            <a:off x="162765" y="2749622"/>
            <a:ext cx="11692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b="1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Ojol_recharge</a:t>
            </a:r>
            <a:endParaRPr lang="en-US" sz="900" b="1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CD7086-792B-4827-8E0B-1BA086185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436" y="984901"/>
            <a:ext cx="3164478" cy="35294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82EFD-9FB0-4A60-97DE-F0FE4AF56741}"/>
              </a:ext>
            </a:extLst>
          </p:cNvPr>
          <p:cNvSpPr txBox="1"/>
          <p:nvPr/>
        </p:nvSpPr>
        <p:spPr>
          <a:xfrm>
            <a:off x="5868685" y="777151"/>
            <a:ext cx="99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b="1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Ojol_usage</a:t>
            </a:r>
            <a:endParaRPr lang="en-US" sz="900" b="1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1C1481-99F9-4E0A-AE71-B2311F680651}"/>
              </a:ext>
            </a:extLst>
          </p:cNvPr>
          <p:cNvSpPr txBox="1"/>
          <p:nvPr/>
        </p:nvSpPr>
        <p:spPr>
          <a:xfrm>
            <a:off x="193739" y="4544860"/>
            <a:ext cx="4062651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825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Number of MSISDN : </a:t>
            </a:r>
            <a:r>
              <a:rPr lang="en-US" sz="825" b="1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1.895.124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825" b="1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Master table : </a:t>
            </a:r>
            <a:r>
              <a:rPr lang="en-US" sz="825" b="1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ojol_baseline</a:t>
            </a:r>
            <a:r>
              <a:rPr lang="en-US" sz="825" b="1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lang="en-US" sz="825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(has </a:t>
            </a:r>
            <a:r>
              <a:rPr lang="en-US" sz="825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flag_taker</a:t>
            </a:r>
            <a:r>
              <a:rPr lang="en-US" sz="825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825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Join </a:t>
            </a:r>
            <a:r>
              <a:rPr lang="en-US" sz="825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ojol_baseline</a:t>
            </a:r>
            <a:r>
              <a:rPr lang="en-US" sz="825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with other tables using </a:t>
            </a:r>
            <a:r>
              <a:rPr lang="en-US" sz="825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msisdn</a:t>
            </a:r>
            <a:r>
              <a:rPr lang="en-US" sz="825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-&gt; </a:t>
            </a:r>
            <a:r>
              <a:rPr lang="en-US" sz="825" b="1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create table : </a:t>
            </a:r>
            <a:r>
              <a:rPr lang="en-US" sz="825" b="1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ojol_dim</a:t>
            </a:r>
            <a:r>
              <a:rPr lang="en-US" sz="825" b="1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18" name="Shape 99">
            <a:extLst>
              <a:ext uri="{FF2B5EF4-FFF2-40B4-BE49-F238E27FC236}">
                <a16:creationId xmlns:a16="http://schemas.microsoft.com/office/drawing/2014/main" id="{DD34B8FD-E117-426B-BCF8-985A32C285D5}"/>
              </a:ext>
            </a:extLst>
          </p:cNvPr>
          <p:cNvSpPr/>
          <p:nvPr/>
        </p:nvSpPr>
        <p:spPr>
          <a:xfrm>
            <a:off x="152401" y="2646663"/>
            <a:ext cx="2611176" cy="1801672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99">
            <a:extLst>
              <a:ext uri="{FF2B5EF4-FFF2-40B4-BE49-F238E27FC236}">
                <a16:creationId xmlns:a16="http://schemas.microsoft.com/office/drawing/2014/main" id="{6182F3F4-9BDF-4C8F-A464-48E2B95C55A4}"/>
              </a:ext>
            </a:extLst>
          </p:cNvPr>
          <p:cNvSpPr/>
          <p:nvPr/>
        </p:nvSpPr>
        <p:spPr>
          <a:xfrm>
            <a:off x="2845326" y="606457"/>
            <a:ext cx="2946754" cy="1892779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99">
            <a:extLst>
              <a:ext uri="{FF2B5EF4-FFF2-40B4-BE49-F238E27FC236}">
                <a16:creationId xmlns:a16="http://schemas.microsoft.com/office/drawing/2014/main" id="{F2A09D66-1154-4E4A-B563-A4902346184E}"/>
              </a:ext>
            </a:extLst>
          </p:cNvPr>
          <p:cNvSpPr/>
          <p:nvPr/>
        </p:nvSpPr>
        <p:spPr>
          <a:xfrm>
            <a:off x="2845326" y="2646535"/>
            <a:ext cx="2946754" cy="1801673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 99">
            <a:extLst>
              <a:ext uri="{FF2B5EF4-FFF2-40B4-BE49-F238E27FC236}">
                <a16:creationId xmlns:a16="http://schemas.microsoft.com/office/drawing/2014/main" id="{6A896895-1096-4348-99EA-16995B9F6872}"/>
              </a:ext>
            </a:extLst>
          </p:cNvPr>
          <p:cNvSpPr/>
          <p:nvPr/>
        </p:nvSpPr>
        <p:spPr>
          <a:xfrm>
            <a:off x="5848247" y="606457"/>
            <a:ext cx="3157148" cy="3841751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A4B47F-5978-4737-B17F-8DE7E1E9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0" y="410708"/>
            <a:ext cx="2671380" cy="903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C0BD5-2CBB-4E8F-8DE4-13627953E554}"/>
              </a:ext>
            </a:extLst>
          </p:cNvPr>
          <p:cNvSpPr txBox="1"/>
          <p:nvPr/>
        </p:nvSpPr>
        <p:spPr>
          <a:xfrm>
            <a:off x="235960" y="164915"/>
            <a:ext cx="11371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b="1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Ojol_baseline</a:t>
            </a:r>
            <a:endParaRPr lang="en-US" sz="900" b="1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BE46B-95D8-4062-B07F-462F53AB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0" y="1314393"/>
            <a:ext cx="1971675" cy="539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C46BBA-6ECB-488E-AAB6-103D5643282C}"/>
              </a:ext>
            </a:extLst>
          </p:cNvPr>
          <p:cNvSpPr txBox="1"/>
          <p:nvPr/>
        </p:nvSpPr>
        <p:spPr>
          <a:xfrm>
            <a:off x="235960" y="1853813"/>
            <a:ext cx="219194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Flag Taker : 0 (non-taker) and 1 (taker)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Taker only 32.5%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9" name="Shape 99">
            <a:extLst>
              <a:ext uri="{FF2B5EF4-FFF2-40B4-BE49-F238E27FC236}">
                <a16:creationId xmlns:a16="http://schemas.microsoft.com/office/drawing/2014/main" id="{3728C3BC-DF28-4634-B62C-EABACBE18482}"/>
              </a:ext>
            </a:extLst>
          </p:cNvPr>
          <p:cNvSpPr/>
          <p:nvPr/>
        </p:nvSpPr>
        <p:spPr>
          <a:xfrm>
            <a:off x="170313" y="139330"/>
            <a:ext cx="3163437" cy="2057585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F9231-01A9-4855-9458-F699AE11D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3"/>
          <a:stretch/>
        </p:blipFill>
        <p:spPr>
          <a:xfrm>
            <a:off x="3484666" y="372665"/>
            <a:ext cx="2566884" cy="851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8491F4-7B64-4652-9E78-CEE027CCD104}"/>
              </a:ext>
            </a:extLst>
          </p:cNvPr>
          <p:cNvSpPr txBox="1"/>
          <p:nvPr/>
        </p:nvSpPr>
        <p:spPr>
          <a:xfrm>
            <a:off x="3484666" y="164915"/>
            <a:ext cx="8854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900" b="1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Ojol_bcp</a:t>
            </a:r>
            <a:endParaRPr lang="en-US" sz="900" b="1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90157-674F-4A5F-BF77-64AB6DBDA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666" y="1224506"/>
            <a:ext cx="1379435" cy="1554925"/>
          </a:xfrm>
          <a:prstGeom prst="rect">
            <a:avLst/>
          </a:prstGeom>
        </p:spPr>
      </p:pic>
      <p:sp>
        <p:nvSpPr>
          <p:cNvPr id="13" name="Shape 99">
            <a:extLst>
              <a:ext uri="{FF2B5EF4-FFF2-40B4-BE49-F238E27FC236}">
                <a16:creationId xmlns:a16="http://schemas.microsoft.com/office/drawing/2014/main" id="{D015D82F-FB85-4CBE-A8E7-C017CDA533C7}"/>
              </a:ext>
            </a:extLst>
          </p:cNvPr>
          <p:cNvSpPr/>
          <p:nvPr/>
        </p:nvSpPr>
        <p:spPr>
          <a:xfrm>
            <a:off x="3425291" y="139330"/>
            <a:ext cx="3163437" cy="2743570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D59CB-1DE4-45BD-8CD9-2B5C2A6799D4}"/>
              </a:ext>
            </a:extLst>
          </p:cNvPr>
          <p:cNvSpPr txBox="1"/>
          <p:nvPr/>
        </p:nvSpPr>
        <p:spPr>
          <a:xfrm>
            <a:off x="4864100" y="1232779"/>
            <a:ext cx="1644650" cy="166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297" indent="-89297" defTabSz="685800"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There are 14 apps categories (exclude null)</a:t>
            </a:r>
          </a:p>
          <a:p>
            <a:pPr defTabSz="685800">
              <a:buClrTx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89297" indent="-89297" defTabSz="685800"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Most used apps category as first rank apps is Transportation then </a:t>
            </a:r>
            <a:r>
              <a:rPr lang="en-US" sz="788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SocialNet,Communication</a:t>
            </a: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, Games.</a:t>
            </a:r>
          </a:p>
          <a:p>
            <a:pPr defTabSz="685800">
              <a:buClrTx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89297" indent="-89297" defTabSz="685800"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This can be used to enhanced product offering by bundle package with other apps.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15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124692" y="139573"/>
            <a:ext cx="8880763" cy="4864355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251512" y="321731"/>
            <a:ext cx="782781" cy="716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 anchor="ctr">
            <a:spAutoFit/>
          </a:bodyPr>
          <a:lstStyle/>
          <a:p>
            <a:pPr defTabSz="685800">
              <a:lnSpc>
                <a:spcPct val="80000"/>
              </a:lnSpc>
              <a:buClrTx/>
            </a:pPr>
            <a:r>
              <a:rPr sz="4950" kern="1200" dirty="0">
                <a:solidFill>
                  <a:srgbClr val="F2F1F2"/>
                </a:solidFill>
                <a:latin typeface="Bebas Neue Bold"/>
                <a:ea typeface="Bebas Neue Bold"/>
                <a:cs typeface="Bebas Neue Bold"/>
              </a:rPr>
              <a:t>0</a:t>
            </a:r>
            <a:r>
              <a:rPr lang="en-US" sz="4950" kern="1200" dirty="0">
                <a:solidFill>
                  <a:srgbClr val="F2F1F2"/>
                </a:solidFill>
                <a:latin typeface="Bebas Neue Bold"/>
                <a:ea typeface="Bebas Neue Bold"/>
                <a:cs typeface="Bebas Neue Bold"/>
              </a:rPr>
              <a:t>1</a:t>
            </a:r>
            <a:endParaRPr sz="4950" kern="1200" dirty="0">
              <a:solidFill>
                <a:srgbClr val="F2F1F2"/>
              </a:solidFill>
              <a:latin typeface="Bebas Neue Bold"/>
              <a:ea typeface="Bebas Neue Bold"/>
              <a:cs typeface="Bebas Neue Bold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251512" y="561997"/>
            <a:ext cx="3911780" cy="25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/>
          <a:p>
            <a:pPr defTabSz="685800">
              <a:lnSpc>
                <a:spcPct val="70000"/>
              </a:lnSpc>
              <a:buClrTx/>
              <a:defRPr sz="13000" spc="0">
                <a:solidFill>
                  <a:srgbClr val="A5A5A5">
                    <a:lumOff val="-5137"/>
                  </a:srgbClr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rPr lang="en-US" sz="1500" b="1" kern="1200" dirty="0">
                <a:solidFill>
                  <a:prstClr val="black">
                    <a:lumMod val="90000"/>
                    <a:lumOff val="10000"/>
                  </a:prstClr>
                </a:solidFill>
                <a:latin typeface="Raleway" panose="020B0503030101060003" pitchFamily="34" charset="0"/>
                <a:sym typeface="Montserrat Semi Bold"/>
              </a:rPr>
              <a:t>DATA DESCRIPTION</a:t>
            </a:r>
            <a:endParaRPr sz="1500" b="1" kern="1200" dirty="0">
              <a:solidFill>
                <a:prstClr val="black">
                  <a:lumMod val="90000"/>
                  <a:lumOff val="10000"/>
                </a:prstClr>
              </a:solidFill>
              <a:latin typeface="Raleway" panose="020B0503030101060003" pitchFamily="34" charset="0"/>
              <a:sym typeface="Montserrat Semi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0A77D-0BDC-4770-BF2F-905CB7B1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2" y="941243"/>
            <a:ext cx="6092190" cy="3371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702EA-9402-4C31-9BCD-CC6A383E2421}"/>
              </a:ext>
            </a:extLst>
          </p:cNvPr>
          <p:cNvSpPr txBox="1"/>
          <p:nvPr/>
        </p:nvSpPr>
        <p:spPr>
          <a:xfrm>
            <a:off x="6343702" y="561997"/>
            <a:ext cx="2377735" cy="425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Number of taker subs only 32.5% from total subs, but generate higher revenue.</a:t>
            </a:r>
          </a:p>
          <a:p>
            <a:pPr defTabSz="685800">
              <a:lnSpc>
                <a:spcPct val="150000"/>
              </a:lnSpc>
              <a:buClrTx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Taker subs generate ARPU 125k per month while Non-Taker ARPU only 95k.</a:t>
            </a:r>
          </a:p>
          <a:p>
            <a:pPr defTabSz="685800">
              <a:lnSpc>
                <a:spcPct val="150000"/>
              </a:lnSpc>
              <a:buClrTx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Taker’s revenue mostly contributed from Revenue Broadband with ARPU Broadband up to 115k per month (92% from its total ARPU)</a:t>
            </a: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Non-Taker’s voice and </a:t>
            </a:r>
            <a:r>
              <a:rPr lang="en-US" sz="788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sms</a:t>
            </a: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revenue higher than voice and </a:t>
            </a:r>
            <a:r>
              <a:rPr lang="en-US" sz="788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sms</a:t>
            </a: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revenue of Taker’s.</a:t>
            </a: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Taker’s payload is 2x higher than Non-Taker’s, but the average payload per user only 21MB.</a:t>
            </a: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ARPU package </a:t>
            </a:r>
            <a:r>
              <a:rPr lang="en-US" sz="788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mytsel</a:t>
            </a: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Non-Taker’s is 2x higher than Taker. And Non-Takers average recharge is higher than Taker’s. It shows that </a:t>
            </a:r>
            <a:r>
              <a:rPr lang="en-US" sz="788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NonTaker</a:t>
            </a: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utilize </a:t>
            </a:r>
            <a:r>
              <a:rPr lang="en-US" sz="788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mytsel</a:t>
            </a:r>
            <a:r>
              <a:rPr 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apps more than Takers.</a:t>
            </a: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17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124692" y="139573"/>
            <a:ext cx="8880763" cy="4864355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251512" y="321731"/>
            <a:ext cx="782781" cy="716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 anchor="ctr">
            <a:spAutoFit/>
          </a:bodyPr>
          <a:lstStyle/>
          <a:p>
            <a:pPr defTabSz="685800">
              <a:lnSpc>
                <a:spcPct val="80000"/>
              </a:lnSpc>
              <a:buClrTx/>
            </a:pPr>
            <a:r>
              <a:rPr sz="4950" kern="1200" dirty="0">
                <a:solidFill>
                  <a:srgbClr val="F2F1F2"/>
                </a:solidFill>
                <a:latin typeface="Bebas Neue Bold"/>
                <a:ea typeface="Bebas Neue Bold"/>
                <a:cs typeface="Bebas Neue Bold"/>
              </a:rPr>
              <a:t>0</a:t>
            </a:r>
            <a:r>
              <a:rPr lang="en-US" sz="4950" kern="1200" dirty="0">
                <a:solidFill>
                  <a:srgbClr val="F2F1F2"/>
                </a:solidFill>
                <a:latin typeface="Bebas Neue Bold"/>
                <a:ea typeface="Bebas Neue Bold"/>
                <a:cs typeface="Bebas Neue Bold"/>
              </a:rPr>
              <a:t>1</a:t>
            </a:r>
            <a:endParaRPr sz="4950" kern="1200" dirty="0">
              <a:solidFill>
                <a:srgbClr val="F2F1F2"/>
              </a:solidFill>
              <a:latin typeface="Bebas Neue Bold"/>
              <a:ea typeface="Bebas Neue Bold"/>
              <a:cs typeface="Bebas Neue Bold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36886F-9A32-468B-9F35-2CA13B843AAA}"/>
              </a:ext>
            </a:extLst>
          </p:cNvPr>
          <p:cNvSpPr/>
          <p:nvPr/>
        </p:nvSpPr>
        <p:spPr>
          <a:xfrm rot="16200000">
            <a:off x="3229126" y="-251497"/>
            <a:ext cx="412955" cy="65645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4000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6999B4-87D1-4449-A75A-C64BABA736C2}"/>
              </a:ext>
            </a:extLst>
          </p:cNvPr>
          <p:cNvSpPr/>
          <p:nvPr/>
        </p:nvSpPr>
        <p:spPr>
          <a:xfrm>
            <a:off x="5181600" y="671945"/>
            <a:ext cx="1396417" cy="433198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24000"/>
            </a:schemeClr>
          </a:solidFill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251512" y="561997"/>
            <a:ext cx="3911780" cy="25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/>
          <a:p>
            <a:pPr defTabSz="685800">
              <a:lnSpc>
                <a:spcPct val="70000"/>
              </a:lnSpc>
              <a:buClrTx/>
              <a:defRPr sz="13000" spc="0">
                <a:solidFill>
                  <a:srgbClr val="A5A5A5">
                    <a:lumOff val="-5137"/>
                  </a:srgbClr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rPr lang="en-US" sz="1500" b="1" kern="1200" dirty="0">
                <a:solidFill>
                  <a:prstClr val="black">
                    <a:lumMod val="90000"/>
                    <a:lumOff val="10000"/>
                  </a:prstClr>
                </a:solidFill>
                <a:latin typeface="Raleway" panose="020B0503030101060003" pitchFamily="34" charset="0"/>
                <a:sym typeface="Montserrat Semi Bold"/>
              </a:rPr>
              <a:t>DATA STATISTICS</a:t>
            </a:r>
            <a:endParaRPr sz="1500" b="1" kern="1200" dirty="0">
              <a:solidFill>
                <a:prstClr val="black">
                  <a:lumMod val="90000"/>
                  <a:lumOff val="10000"/>
                </a:prstClr>
              </a:solidFill>
              <a:latin typeface="Raleway" panose="020B0503030101060003" pitchFamily="34" charset="0"/>
              <a:sym typeface="Montserrat Semi Bold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29E732-EDDE-4D86-972C-188445D60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958" y="920520"/>
            <a:ext cx="1875556" cy="259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IQR is used to find the distribution of data  and detect outliers.</a:t>
            </a:r>
          </a:p>
          <a:p>
            <a:pPr defTabSz="685800">
              <a:lnSpc>
                <a:spcPct val="150000"/>
              </a:lnSpc>
              <a:buClrTx/>
            </a:pPr>
            <a:endParaRPr lang="en-US" alt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From data’s statistics, there’s huge gap between max value and IQR which shows in every features have outliers.</a:t>
            </a: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alt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These outliers will be found using IQR as threshold for each features.</a:t>
            </a: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alt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There are 4 features with no value and will be removed from machine learning process.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69693-E54C-4B56-9555-54B87D5A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2" y="920944"/>
            <a:ext cx="6326505" cy="396049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C587D9-466E-4599-A0CE-C8D366F6FB47}"/>
              </a:ext>
            </a:extLst>
          </p:cNvPr>
          <p:cNvSpPr/>
          <p:nvPr/>
        </p:nvSpPr>
        <p:spPr>
          <a:xfrm rot="16200000">
            <a:off x="3362001" y="1525546"/>
            <a:ext cx="147207" cy="6564581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4000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254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124692" y="139573"/>
            <a:ext cx="8880763" cy="4864355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defTabSz="685800">
              <a:buClrTx/>
              <a:defRPr>
                <a:solidFill>
                  <a:srgbClr val="01EEBE"/>
                </a:solidFill>
              </a:defRPr>
            </a:pPr>
            <a:endParaRPr sz="675" kern="1200">
              <a:solidFill>
                <a:srgbClr val="01EEB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251512" y="321731"/>
            <a:ext cx="782781" cy="716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 anchor="ctr">
            <a:spAutoFit/>
          </a:bodyPr>
          <a:lstStyle/>
          <a:p>
            <a:pPr defTabSz="685800">
              <a:lnSpc>
                <a:spcPct val="80000"/>
              </a:lnSpc>
              <a:buClrTx/>
            </a:pPr>
            <a:r>
              <a:rPr sz="4950" kern="1200" dirty="0">
                <a:solidFill>
                  <a:srgbClr val="F2F1F2"/>
                </a:solidFill>
                <a:latin typeface="Bebas Neue Bold"/>
                <a:ea typeface="Bebas Neue Bold"/>
                <a:cs typeface="Bebas Neue Bold"/>
              </a:rPr>
              <a:t>0</a:t>
            </a:r>
            <a:r>
              <a:rPr lang="en-US" sz="4950" kern="1200" dirty="0">
                <a:solidFill>
                  <a:srgbClr val="F2F1F2"/>
                </a:solidFill>
                <a:latin typeface="Bebas Neue Bold"/>
                <a:ea typeface="Bebas Neue Bold"/>
                <a:cs typeface="Bebas Neue Bold"/>
              </a:rPr>
              <a:t>1</a:t>
            </a:r>
            <a:endParaRPr sz="4950" kern="1200" dirty="0">
              <a:solidFill>
                <a:srgbClr val="F2F1F2"/>
              </a:solidFill>
              <a:latin typeface="Bebas Neue Bold"/>
              <a:ea typeface="Bebas Neue Bold"/>
              <a:cs typeface="Bebas Neue Bold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251512" y="561997"/>
            <a:ext cx="3911780" cy="25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/>
          <a:p>
            <a:pPr defTabSz="685800">
              <a:lnSpc>
                <a:spcPct val="70000"/>
              </a:lnSpc>
              <a:buClrTx/>
              <a:defRPr sz="13000" spc="0">
                <a:solidFill>
                  <a:srgbClr val="A5A5A5">
                    <a:lumOff val="-5137"/>
                  </a:srgbClr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rPr lang="en-US" sz="1500" b="1" kern="1200" dirty="0">
                <a:solidFill>
                  <a:prstClr val="black">
                    <a:lumMod val="90000"/>
                    <a:lumOff val="10000"/>
                  </a:prstClr>
                </a:solidFill>
                <a:latin typeface="Raleway" panose="020B0503030101060003" pitchFamily="34" charset="0"/>
                <a:sym typeface="Montserrat Semi Bold"/>
              </a:rPr>
              <a:t>DATA OUTLIERS</a:t>
            </a:r>
            <a:endParaRPr sz="1500" b="1" kern="1200" dirty="0">
              <a:solidFill>
                <a:prstClr val="black">
                  <a:lumMod val="90000"/>
                  <a:lumOff val="10000"/>
                </a:prstClr>
              </a:solidFill>
              <a:latin typeface="Raleway" panose="020B0503030101060003" pitchFamily="34" charset="0"/>
              <a:sym typeface="Montserrat Semi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98F69-D01E-426D-B358-CFA54263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12" y="996406"/>
            <a:ext cx="2036002" cy="329556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97E8AD-F1E1-41AA-9F23-9A167BC3DFE0}"/>
              </a:ext>
            </a:extLst>
          </p:cNvPr>
          <p:cNvSpPr/>
          <p:nvPr/>
        </p:nvSpPr>
        <p:spPr>
          <a:xfrm rot="16200000">
            <a:off x="1633893" y="1179855"/>
            <a:ext cx="128712" cy="197907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E60BFFB-A8F2-474F-8FA2-D3234818B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7896" y="3826408"/>
            <a:ext cx="5920653" cy="1138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Skewness used to show distribution of data, which explains the extent to which the data is normally distributed. </a:t>
            </a: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Ideally, the skewness value should be between -1 and +1, and any major deviation from this range indicates the presence of extreme values/</a:t>
            </a: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This data shows that every features has a right-skewed distribution, indicating the presence of extreme higher values, specially </a:t>
            </a:r>
            <a:r>
              <a:rPr lang="en-US" altLang="en-US" sz="788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sms</a:t>
            </a:r>
            <a:r>
              <a:rPr lang="en-US" alt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 features and </a:t>
            </a:r>
            <a:r>
              <a:rPr lang="en-US" altLang="en-US" sz="788" kern="120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total_recharge_mytsel</a:t>
            </a:r>
            <a:r>
              <a:rPr lang="en-US" altLang="en-US" sz="788" kern="1200" dirty="0">
                <a:solidFill>
                  <a:prstClr val="black"/>
                </a:solidFill>
                <a:latin typeface="Raleway" panose="020B0503030101060003" pitchFamily="34" charset="0"/>
                <a:ea typeface="+mn-ea"/>
                <a:cs typeface="+mn-cs"/>
              </a:rPr>
              <a:t>.</a:t>
            </a:r>
          </a:p>
          <a:p>
            <a:pPr marL="128588" indent="-128588" defTabSz="6858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altLang="en-US" sz="788" kern="1200" dirty="0">
              <a:solidFill>
                <a:prstClr val="black"/>
              </a:solidFill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4D5790-DAF2-41E6-A475-F6A8B1D1DC55}"/>
              </a:ext>
            </a:extLst>
          </p:cNvPr>
          <p:cNvSpPr/>
          <p:nvPr/>
        </p:nvSpPr>
        <p:spPr>
          <a:xfrm rot="16200000">
            <a:off x="1494678" y="2733295"/>
            <a:ext cx="360775" cy="197907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0FC817-AA01-45E2-A72F-E89556EC35BC}"/>
              </a:ext>
            </a:extLst>
          </p:cNvPr>
          <p:cNvSpPr/>
          <p:nvPr/>
        </p:nvSpPr>
        <p:spPr>
          <a:xfrm rot="16200000">
            <a:off x="1633893" y="3095760"/>
            <a:ext cx="128713" cy="197907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496B52-FEA0-482A-AF47-2EC239F4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05" y="915238"/>
            <a:ext cx="1846517" cy="137964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D77F8-6CA1-44C0-8E71-7EBEF39D8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21" y="915238"/>
            <a:ext cx="1846517" cy="137964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967D49-4539-4C6F-8FFE-D57F1DE94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22" y="2343190"/>
            <a:ext cx="1888483" cy="1379642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8551FD-B4FC-4A03-A733-FA976DCB6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05" y="2339225"/>
            <a:ext cx="1846517" cy="1379642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EC11B-A467-4906-A458-8D9A75397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21" y="2339225"/>
            <a:ext cx="1846517" cy="137964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F806B-6F29-41D8-ABBE-2A7A4AF8D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63" y="915238"/>
            <a:ext cx="1846517" cy="13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350" y="1051450"/>
            <a:ext cx="6373299" cy="38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809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TAKER PER REGION</a:t>
            </a:r>
            <a:endParaRPr b="1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10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title"/>
          </p:nvPr>
        </p:nvSpPr>
        <p:spPr>
          <a:xfrm>
            <a:off x="1026075" y="158600"/>
            <a:ext cx="61569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Revenue and Subs Count Distribution per LOS (Year)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297" name="Google Shape;297;p26"/>
          <p:cNvPicPr preferRelativeResize="0"/>
          <p:nvPr/>
        </p:nvPicPr>
        <p:blipFill rotWithShape="1">
          <a:blip r:embed="rId3">
            <a:alphaModFix/>
          </a:blip>
          <a:srcRect r="5249"/>
          <a:stretch/>
        </p:blipFill>
        <p:spPr>
          <a:xfrm>
            <a:off x="851700" y="1054375"/>
            <a:ext cx="7440600" cy="400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42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>
            <a:spLocks noGrp="1"/>
          </p:cNvSpPr>
          <p:nvPr>
            <p:ph type="title"/>
          </p:nvPr>
        </p:nvSpPr>
        <p:spPr>
          <a:xfrm>
            <a:off x="1026075" y="158600"/>
            <a:ext cx="61569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Payload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303" name="Google Shape;3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1829725"/>
            <a:ext cx="2877250" cy="3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 txBox="1"/>
          <p:nvPr/>
        </p:nvSpPr>
        <p:spPr>
          <a:xfrm>
            <a:off x="575575" y="1339350"/>
            <a:ext cx="3246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Average Payload/Group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4982825" y="1245300"/>
            <a:ext cx="3246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Average Payload/Category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925" y="1829725"/>
            <a:ext cx="4550177" cy="331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18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 dirty="0">
                <a:latin typeface="+mn-lt"/>
              </a:rPr>
              <a:t>Overview</a:t>
            </a:r>
            <a:endParaRPr b="1" u="sng" dirty="0">
              <a:latin typeface="+mn-l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370501" y="1716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Business Understanding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370501" y="2042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Data Understanding</a:t>
            </a:r>
            <a:endParaRPr dirty="0">
              <a:solidFill>
                <a:srgbClr val="CACACA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370501" y="2367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Data Preparation</a:t>
            </a:r>
            <a:endParaRPr dirty="0">
              <a:solidFill>
                <a:srgbClr val="CACACA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370501" y="2693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Modelling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370501" y="3018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Evaluation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370498" y="3344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Deployment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1284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Correlation</a:t>
            </a:r>
            <a:endParaRPr/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050" y="945100"/>
            <a:ext cx="5588326" cy="41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700" y="945100"/>
            <a:ext cx="2155025" cy="1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+mn-lt"/>
              </a:rPr>
              <a:t>Question</a:t>
            </a:r>
            <a:endParaRPr b="1" dirty="0">
              <a:latin typeface="+mn-lt"/>
            </a:endParaRPr>
          </a:p>
        </p:txBody>
      </p:sp>
      <p:sp>
        <p:nvSpPr>
          <p:cNvPr id="296" name="Google Shape;296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- </a:t>
            </a:r>
            <a:r>
              <a:rPr lang="en-GB" dirty="0" err="1">
                <a:latin typeface="+mn-lt"/>
              </a:rPr>
              <a:t>Konfirmasi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ke</a:t>
            </a:r>
            <a:r>
              <a:rPr lang="en-GB" dirty="0">
                <a:latin typeface="+mn-lt"/>
              </a:rPr>
              <a:t> BU -&gt; target monthly take up rate </a:t>
            </a:r>
            <a:r>
              <a:rPr lang="en-GB" dirty="0" err="1">
                <a:latin typeface="+mn-lt"/>
              </a:rPr>
              <a:t>nya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berapa</a:t>
            </a:r>
            <a:endParaRPr lang="en-GB" dirty="0">
              <a:latin typeface="+mn-lt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- </a:t>
            </a:r>
            <a:r>
              <a:rPr lang="en-GB" dirty="0" err="1">
                <a:latin typeface="+mn-lt"/>
              </a:rPr>
              <a:t>Perhatikan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msisdn</a:t>
            </a:r>
            <a:r>
              <a:rPr lang="en-GB" dirty="0">
                <a:latin typeface="+mn-lt"/>
              </a:rPr>
              <a:t> yang SA -&gt; yang taker </a:t>
            </a:r>
            <a:r>
              <a:rPr lang="en-GB" dirty="0" err="1">
                <a:latin typeface="+mn-lt"/>
              </a:rPr>
              <a:t>tapi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belum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ada</a:t>
            </a:r>
            <a:r>
              <a:rPr lang="en-GB" dirty="0">
                <a:latin typeface="+mn-lt"/>
              </a:rPr>
              <a:t> payload dan </a:t>
            </a:r>
            <a:r>
              <a:rPr lang="en-GB" dirty="0" err="1">
                <a:latin typeface="+mn-lt"/>
              </a:rPr>
              <a:t>trx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cuma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satu</a:t>
            </a:r>
            <a:endParaRPr lang="en-GB" dirty="0">
              <a:latin typeface="+mn-lt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- </a:t>
            </a:r>
            <a:r>
              <a:rPr lang="en-GB" dirty="0" err="1">
                <a:latin typeface="+mn-lt"/>
              </a:rPr>
              <a:t>kolom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mytsel_apps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itu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apakah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msisdn</a:t>
            </a:r>
            <a:r>
              <a:rPr lang="en-GB" dirty="0">
                <a:latin typeface="+mn-lt"/>
              </a:rPr>
              <a:t> yang </a:t>
            </a:r>
            <a:r>
              <a:rPr lang="en-GB" dirty="0" err="1">
                <a:latin typeface="+mn-lt"/>
              </a:rPr>
              <a:t>pakai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mytsel</a:t>
            </a:r>
            <a:r>
              <a:rPr lang="en-GB" dirty="0">
                <a:latin typeface="+mn-lt"/>
              </a:rPr>
              <a:t>?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- </a:t>
            </a:r>
            <a:r>
              <a:rPr lang="en-GB" dirty="0" err="1">
                <a:latin typeface="+mn-lt"/>
              </a:rPr>
              <a:t>Apakah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bisa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ditambahkan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paket</a:t>
            </a:r>
            <a:r>
              <a:rPr lang="en-GB" dirty="0">
                <a:latin typeface="+mn-lt"/>
              </a:rPr>
              <a:t> lain yang </a:t>
            </a:r>
            <a:r>
              <a:rPr lang="en-GB" dirty="0" err="1">
                <a:latin typeface="+mn-lt"/>
              </a:rPr>
              <a:t>diambil</a:t>
            </a:r>
            <a:r>
              <a:rPr lang="en-GB" dirty="0">
                <a:latin typeface="+mn-lt"/>
              </a:rPr>
              <a:t> oleh </a:t>
            </a:r>
            <a:r>
              <a:rPr lang="en-GB" dirty="0" err="1">
                <a:latin typeface="+mn-lt"/>
              </a:rPr>
              <a:t>seluruh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msisdn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sebagai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perbandingan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paket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ojol</a:t>
            </a:r>
            <a:r>
              <a:rPr lang="en-GB" dirty="0">
                <a:latin typeface="+mn-lt"/>
              </a:rPr>
              <a:t> dan </a:t>
            </a:r>
            <a:r>
              <a:rPr lang="en-GB" dirty="0" err="1">
                <a:latin typeface="+mn-lt"/>
              </a:rPr>
              <a:t>paket</a:t>
            </a:r>
            <a:r>
              <a:rPr lang="en-GB" dirty="0">
                <a:latin typeface="+mn-lt"/>
              </a:rPr>
              <a:t> lain, </a:t>
            </a:r>
            <a:r>
              <a:rPr lang="en-GB" dirty="0" err="1">
                <a:latin typeface="+mn-lt"/>
              </a:rPr>
              <a:t>paket</a:t>
            </a:r>
            <a:r>
              <a:rPr lang="en-GB" dirty="0">
                <a:latin typeface="+mn-lt"/>
              </a:rPr>
              <a:t> mana yang paling </a:t>
            </a:r>
            <a:r>
              <a:rPr lang="en-GB" dirty="0" err="1">
                <a:latin typeface="+mn-lt"/>
              </a:rPr>
              <a:t>banyak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diminati</a:t>
            </a:r>
            <a:r>
              <a:rPr lang="en-GB" dirty="0">
                <a:latin typeface="+mn-lt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- </a:t>
            </a:r>
            <a:r>
              <a:rPr lang="en-GB" dirty="0" err="1">
                <a:latin typeface="+mn-lt"/>
              </a:rPr>
              <a:t>Cek</a:t>
            </a:r>
            <a:r>
              <a:rPr lang="en-GB" dirty="0">
                <a:latin typeface="+mn-lt"/>
              </a:rPr>
              <a:t> juga </a:t>
            </a:r>
            <a:r>
              <a:rPr lang="en-GB" dirty="0" err="1">
                <a:latin typeface="+mn-lt"/>
              </a:rPr>
              <a:t>harga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paket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ojol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kompetitor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sebagai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komparasi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harga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paket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ojol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telkomsel</a:t>
            </a:r>
            <a:endParaRPr lang="en-GB" dirty="0">
              <a:latin typeface="+mn-lt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- </a:t>
            </a:r>
            <a:r>
              <a:rPr lang="en-GB" dirty="0" err="1">
                <a:latin typeface="+mn-lt"/>
              </a:rPr>
              <a:t>Apakah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bisa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ditambahkan</a:t>
            </a:r>
            <a:r>
              <a:rPr lang="en-GB" dirty="0">
                <a:latin typeface="+mn-lt"/>
              </a:rPr>
              <a:t> flag Grab Driver/</a:t>
            </a:r>
            <a:r>
              <a:rPr lang="en-GB" dirty="0" err="1">
                <a:latin typeface="+mn-lt"/>
              </a:rPr>
              <a:t>Gojek</a:t>
            </a:r>
            <a:r>
              <a:rPr lang="en-GB" dirty="0">
                <a:latin typeface="+mn-lt"/>
              </a:rPr>
              <a:t> Driver?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- </a:t>
            </a:r>
            <a:r>
              <a:rPr lang="en-GB" dirty="0" err="1">
                <a:latin typeface="+mn-lt"/>
              </a:rPr>
              <a:t>rev_data_pack</a:t>
            </a:r>
            <a:r>
              <a:rPr lang="en-GB" dirty="0">
                <a:latin typeface="+mn-lt"/>
              </a:rPr>
              <a:t> dan payload </a:t>
            </a:r>
            <a:r>
              <a:rPr lang="en-GB" dirty="0" err="1">
                <a:latin typeface="+mn-lt"/>
              </a:rPr>
              <a:t>bisa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dibreakdown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lagi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kah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payloadnya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berasal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dari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penggunaan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aplikasi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apa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saja</a:t>
            </a: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 txBox="1">
            <a:spLocks noGrp="1"/>
          </p:cNvSpPr>
          <p:nvPr>
            <p:ph type="title"/>
          </p:nvPr>
        </p:nvSpPr>
        <p:spPr>
          <a:xfrm>
            <a:off x="778303" y="178071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Thank you!</a:t>
            </a:r>
            <a:endParaRPr dirty="0">
              <a:latin typeface="+mn-lt"/>
            </a:endParaRPr>
          </a:p>
        </p:txBody>
      </p:sp>
      <p:grpSp>
        <p:nvGrpSpPr>
          <p:cNvPr id="739" name="Google Shape;739;p4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40" name="Google Shape;740;p4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8" name="Google Shape;748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4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51" name="Google Shape;751;p4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5" name="Google Shape;755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7" name="Google Shape;757;p4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58" name="Google Shape;758;p4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2" name="Google Shape;762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763" name="Google Shape;763;p4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4" name="Google Shape;764;p4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65" name="Google Shape;765;p4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4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70" name="Google Shape;770;p4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1" name="Google Shape;771;p4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72" name="Google Shape;772;p4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74" name="Google Shape;774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75" name="Google Shape;775;p4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76" name="Google Shape;776;p4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4" name="Google Shape;784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370501" y="1348931"/>
            <a:ext cx="3018300" cy="325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Business Understanding</a:t>
            </a:r>
            <a:endParaRPr sz="1800" b="1" u="sng" dirty="0">
              <a:solidFill>
                <a:schemeClr val="bg1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370501" y="167443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Data Understanding</a:t>
            </a:r>
            <a:endParaRPr dirty="0">
              <a:solidFill>
                <a:srgbClr val="CACACA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370501" y="199993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Data Preparation</a:t>
            </a:r>
            <a:endParaRPr dirty="0">
              <a:solidFill>
                <a:srgbClr val="CACACA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370501" y="232543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Modelling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370501" y="265093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Evaluation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370498" y="297643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Deployment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BE9BD476-8B76-9140-B9DB-045E48A9ECDC}"/>
              </a:ext>
            </a:extLst>
          </p:cNvPr>
          <p:cNvSpPr/>
          <p:nvPr/>
        </p:nvSpPr>
        <p:spPr>
          <a:xfrm>
            <a:off x="1096176" y="1342616"/>
            <a:ext cx="224444" cy="307487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3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1297500" y="1186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Telkomsel</a:t>
            </a:r>
            <a:r>
              <a:rPr lang="en-GB" dirty="0"/>
              <a:t> </a:t>
            </a:r>
            <a:r>
              <a:rPr lang="en-GB" dirty="0" err="1"/>
              <a:t>telah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paket</a:t>
            </a:r>
            <a:r>
              <a:rPr lang="en-GB"/>
              <a:t> combo </a:t>
            </a:r>
            <a:r>
              <a:rPr lang="en-GB" dirty="0" err="1"/>
              <a:t>khusus</a:t>
            </a:r>
            <a:r>
              <a:rPr lang="en-GB" dirty="0"/>
              <a:t> ojek online (</a:t>
            </a:r>
            <a:r>
              <a:rPr lang="en-GB" dirty="0" err="1"/>
              <a:t>Gojek</a:t>
            </a:r>
            <a:r>
              <a:rPr lang="en-GB" dirty="0"/>
              <a:t> &amp; Grab)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deskripsi</a:t>
            </a:r>
            <a:r>
              <a:rPr lang="en-GB" dirty="0"/>
              <a:t> product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berikut</a:t>
            </a:r>
            <a:r>
              <a:rPr lang="en-GB" dirty="0"/>
              <a:t> 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Price 			: IDR 75.000 (include tax)</a:t>
            </a:r>
            <a:endParaRPr sz="1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Voice </a:t>
            </a:r>
            <a:r>
              <a:rPr lang="en-GB" sz="1000" dirty="0" err="1"/>
              <a:t>Onnet</a:t>
            </a:r>
            <a:r>
              <a:rPr lang="en-GB" sz="1000" dirty="0"/>
              <a:t> 		: Unlimited</a:t>
            </a:r>
            <a:endParaRPr sz="1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Voice Offnet 		: 200 Mins</a:t>
            </a:r>
            <a:endParaRPr sz="1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SMS </a:t>
            </a:r>
            <a:r>
              <a:rPr lang="en-GB" sz="1000" dirty="0" err="1"/>
              <a:t>Onnet</a:t>
            </a:r>
            <a:r>
              <a:rPr lang="en-GB" sz="1000" dirty="0"/>
              <a:t>		: 500 SMS</a:t>
            </a:r>
            <a:endParaRPr sz="1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Data All Net		: 15 GB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Paket</a:t>
            </a:r>
            <a:r>
              <a:rPr lang="en-GB" dirty="0"/>
              <a:t> combo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ditujukan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whitelisted </a:t>
            </a:r>
            <a:r>
              <a:rPr lang="en-GB" dirty="0" err="1"/>
              <a:t>msisdn</a:t>
            </a:r>
            <a:r>
              <a:rPr lang="en-GB" dirty="0"/>
              <a:t>. </a:t>
            </a:r>
            <a:r>
              <a:rPr lang="en-GB" dirty="0" err="1"/>
              <a:t>Jumlah</a:t>
            </a:r>
            <a:r>
              <a:rPr lang="en-GB" dirty="0"/>
              <a:t> whitelist </a:t>
            </a:r>
            <a:r>
              <a:rPr lang="en-GB" dirty="0" err="1"/>
              <a:t>paket</a:t>
            </a:r>
            <a:r>
              <a:rPr lang="en-GB" dirty="0"/>
              <a:t> combo </a:t>
            </a:r>
            <a:r>
              <a:rPr lang="en-GB" dirty="0" err="1"/>
              <a:t>tersebut</a:t>
            </a:r>
            <a:r>
              <a:rPr lang="en-GB" dirty="0"/>
              <a:t> per </a:t>
            </a:r>
            <a:r>
              <a:rPr lang="en-GB" dirty="0" err="1"/>
              <a:t>Oktober</a:t>
            </a:r>
            <a:r>
              <a:rPr lang="en-GB" dirty="0"/>
              <a:t> 2019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sebanyak</a:t>
            </a:r>
            <a:r>
              <a:rPr lang="en-GB" dirty="0"/>
              <a:t> 1.74 </a:t>
            </a:r>
            <a:r>
              <a:rPr lang="en-GB" dirty="0" err="1"/>
              <a:t>juta</a:t>
            </a:r>
            <a:r>
              <a:rPr lang="en-GB" dirty="0"/>
              <a:t> </a:t>
            </a:r>
            <a:r>
              <a:rPr lang="en-GB" dirty="0" err="1"/>
              <a:t>pelanggan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monthly take up rate </a:t>
            </a:r>
            <a:r>
              <a:rPr lang="en-GB" dirty="0" err="1"/>
              <a:t>mencapai</a:t>
            </a:r>
            <a:r>
              <a:rPr lang="en-GB" dirty="0"/>
              <a:t> 32% </a:t>
            </a:r>
            <a:r>
              <a:rPr lang="en-GB" dirty="0" err="1"/>
              <a:t>atau</a:t>
            </a:r>
            <a:r>
              <a:rPr lang="en-GB" dirty="0"/>
              <a:t> 559K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6" y="336472"/>
            <a:ext cx="8237349" cy="560822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Understanding – Business Case</a:t>
            </a:r>
            <a:br>
              <a:rPr lang="en-US" dirty="0"/>
            </a:br>
            <a:endParaRPr lang="en-US" dirty="0"/>
          </a:p>
        </p:txBody>
      </p:sp>
      <p:sp>
        <p:nvSpPr>
          <p:cNvPr id="22" name="AutoShape 96">
            <a:extLst>
              <a:ext uri="{FF2B5EF4-FFF2-40B4-BE49-F238E27FC236}">
                <a16:creationId xmlns:a16="http://schemas.microsoft.com/office/drawing/2014/main" id="{EC4B3BB2-ABAA-4C70-BB8A-BEFA511DD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41" y="3049734"/>
            <a:ext cx="1510547" cy="560822"/>
          </a:xfrm>
          <a:prstGeom prst="flowChartProcess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en-US" altLang="ko-KR" sz="825" dirty="0">
                <a:solidFill>
                  <a:schemeClr val="tx1"/>
                </a:solidFill>
              </a:rPr>
              <a:t>Business Success Criteria</a:t>
            </a:r>
          </a:p>
        </p:txBody>
      </p:sp>
      <p:sp>
        <p:nvSpPr>
          <p:cNvPr id="23" name="AutoShape 97">
            <a:extLst>
              <a:ext uri="{FF2B5EF4-FFF2-40B4-BE49-F238E27FC236}">
                <a16:creationId xmlns:a16="http://schemas.microsoft.com/office/drawing/2014/main" id="{B4902538-9AB6-430E-BF01-E63DC3F9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41" y="1787551"/>
            <a:ext cx="1510547" cy="993529"/>
          </a:xfrm>
          <a:prstGeom prst="flowChartProcess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en-US" altLang="ko-KR" sz="825" dirty="0">
                <a:solidFill>
                  <a:schemeClr val="tx1"/>
                </a:solidFill>
              </a:rPr>
              <a:t>Business Objectives </a:t>
            </a:r>
          </a:p>
        </p:txBody>
      </p:sp>
      <p:sp>
        <p:nvSpPr>
          <p:cNvPr id="24" name="AutoShape 98">
            <a:extLst>
              <a:ext uri="{FF2B5EF4-FFF2-40B4-BE49-F238E27FC236}">
                <a16:creationId xmlns:a16="http://schemas.microsoft.com/office/drawing/2014/main" id="{7ABF3FA3-7BF4-4583-A099-3F13D4646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41" y="1087003"/>
            <a:ext cx="1510547" cy="560822"/>
          </a:xfrm>
          <a:prstGeom prst="flowChartProcess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 sz="825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0" name="AutoShape 98">
            <a:extLst>
              <a:ext uri="{FF2B5EF4-FFF2-40B4-BE49-F238E27FC236}">
                <a16:creationId xmlns:a16="http://schemas.microsoft.com/office/drawing/2014/main" id="{53CB330D-083E-45B4-9246-F7F793AEA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532" y="1483593"/>
            <a:ext cx="1150508" cy="560822"/>
          </a:xfrm>
          <a:prstGeom prst="flowChartProcess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en-US" altLang="ko-KR" sz="825" dirty="0">
                <a:solidFill>
                  <a:schemeClr val="tx1"/>
                </a:solidFill>
              </a:rPr>
              <a:t>Project Plan</a:t>
            </a:r>
          </a:p>
        </p:txBody>
      </p:sp>
      <p:sp>
        <p:nvSpPr>
          <p:cNvPr id="31" name="AutoShape 98">
            <a:extLst>
              <a:ext uri="{FF2B5EF4-FFF2-40B4-BE49-F238E27FC236}">
                <a16:creationId xmlns:a16="http://schemas.microsoft.com/office/drawing/2014/main" id="{FE7320C4-8DCE-4F1E-8EF8-BDF457DAE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531" y="2212257"/>
            <a:ext cx="1150508" cy="560822"/>
          </a:xfrm>
          <a:prstGeom prst="flowChartProcess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CC0000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en-US" altLang="ko-KR" sz="825" dirty="0">
                <a:solidFill>
                  <a:schemeClr val="tx1"/>
                </a:solidFill>
              </a:rPr>
              <a:t>Tools and Techniques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2C9EE24-B65D-43A4-947E-D5AF9D2F0E00}"/>
              </a:ext>
            </a:extLst>
          </p:cNvPr>
          <p:cNvSpPr txBox="1">
            <a:spLocks/>
          </p:cNvSpPr>
          <p:nvPr/>
        </p:nvSpPr>
        <p:spPr>
          <a:xfrm>
            <a:off x="1581973" y="1029912"/>
            <a:ext cx="2389952" cy="81258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" dirty="0"/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0C62FCD-8851-464F-98D0-D555136644C7}"/>
              </a:ext>
            </a:extLst>
          </p:cNvPr>
          <p:cNvSpPr txBox="1">
            <a:spLocks/>
          </p:cNvSpPr>
          <p:nvPr/>
        </p:nvSpPr>
        <p:spPr>
          <a:xfrm>
            <a:off x="1543045" y="1728343"/>
            <a:ext cx="2389952" cy="150652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52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4D9F11-D7CB-466B-8259-88FD995BDA4E}"/>
              </a:ext>
            </a:extLst>
          </p:cNvPr>
          <p:cNvSpPr/>
          <p:nvPr/>
        </p:nvSpPr>
        <p:spPr>
          <a:xfrm>
            <a:off x="1958607" y="3189692"/>
            <a:ext cx="2929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/>
              <a:t>Model performed with at least AUC above 70% - F1 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/>
              <a:t>Increase takers from 32% into 50%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9A133D-0646-4000-A7B0-38518608BA19}"/>
              </a:ext>
            </a:extLst>
          </p:cNvPr>
          <p:cNvSpPr/>
          <p:nvPr/>
        </p:nvSpPr>
        <p:spPr>
          <a:xfrm>
            <a:off x="1878322" y="1659415"/>
            <a:ext cx="3367820" cy="1318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900" dirty="0"/>
              <a:t>Build supervised model that can predict among whitelisted customer, which one will buy combo package for ojek online.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900" dirty="0"/>
              <a:t>Segment customer using clustering method, identify each cluster characteristic and which one is most likely will purchase the specified package.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900" dirty="0"/>
              <a:t>Among each cluster, develop subsegment  group using ARPU and determine which subsegment group will the specified package will be offered.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BF97E6-4B69-40A4-B401-85096EF4F7D6}"/>
              </a:ext>
            </a:extLst>
          </p:cNvPr>
          <p:cNvSpPr/>
          <p:nvPr/>
        </p:nvSpPr>
        <p:spPr>
          <a:xfrm>
            <a:off x="1858900" y="1239649"/>
            <a:ext cx="3372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900" dirty="0" err="1"/>
              <a:t>Paket</a:t>
            </a:r>
            <a:r>
              <a:rPr lang="en-US" sz="900" dirty="0"/>
              <a:t> Ojek Online (COMBO) </a:t>
            </a:r>
            <a:r>
              <a:rPr lang="en-US" sz="900" dirty="0" err="1"/>
              <a:t>Telkomsel</a:t>
            </a:r>
            <a:r>
              <a:rPr lang="en-US" sz="900" dirty="0"/>
              <a:t> offering for multiple services for Grab and </a:t>
            </a:r>
            <a:r>
              <a:rPr lang="en-US" sz="900" dirty="0" err="1"/>
              <a:t>GoJek</a:t>
            </a:r>
            <a:endParaRPr lang="en-US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5CF270-2C55-4D7A-A20A-66E2D2BBC6E5}"/>
              </a:ext>
            </a:extLst>
          </p:cNvPr>
          <p:cNvSpPr/>
          <p:nvPr/>
        </p:nvSpPr>
        <p:spPr>
          <a:xfrm>
            <a:off x="6497681" y="2158887"/>
            <a:ext cx="22684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900" dirty="0"/>
              <a:t>We use </a:t>
            </a:r>
            <a:r>
              <a:rPr lang="en-US" sz="900" dirty="0" err="1"/>
              <a:t>jupyter</a:t>
            </a:r>
            <a:r>
              <a:rPr lang="en-US" sz="900" dirty="0"/>
              <a:t> notebook and python language for training models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900" dirty="0"/>
              <a:t>We use tableau for data visualization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7A13CD-9B62-40E3-BB20-A5BA517263D8}"/>
              </a:ext>
            </a:extLst>
          </p:cNvPr>
          <p:cNvSpPr/>
          <p:nvPr/>
        </p:nvSpPr>
        <p:spPr>
          <a:xfrm>
            <a:off x="6453585" y="1545132"/>
            <a:ext cx="2330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We aim for 2 month project and using agile methodology of development</a:t>
            </a:r>
          </a:p>
        </p:txBody>
      </p:sp>
    </p:spTree>
    <p:extLst>
      <p:ext uri="{BB962C8B-B14F-4D97-AF65-F5344CB8AC3E}">
        <p14:creationId xmlns:p14="http://schemas.microsoft.com/office/powerpoint/2010/main" val="270696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691300"/>
            <a:ext cx="85534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370501" y="134893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Business Understanding</a:t>
            </a:r>
            <a:endParaRPr dirty="0">
              <a:solidFill>
                <a:schemeClr val="bg1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370501" y="1674432"/>
            <a:ext cx="3018300" cy="325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solidFill>
                  <a:schemeClr val="bg1"/>
                </a:solidFill>
                <a:latin typeface="+mn-lt"/>
                <a:ea typeface="Montserrat"/>
                <a:cs typeface="Montserrat"/>
                <a:sym typeface="Montserrat"/>
              </a:rPr>
              <a:t>Data Understanding</a:t>
            </a:r>
            <a:endParaRPr sz="1800" b="1" u="sng" dirty="0">
              <a:solidFill>
                <a:schemeClr val="bg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370501" y="199993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Data Preparation</a:t>
            </a:r>
            <a:endParaRPr dirty="0">
              <a:solidFill>
                <a:srgbClr val="CACACA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370501" y="232543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Modelling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370501" y="265093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Evaluation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370498" y="297643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ACACA"/>
                </a:solidFill>
                <a:latin typeface="+mn-lt"/>
                <a:ea typeface="Montserrat"/>
                <a:cs typeface="Montserrat"/>
                <a:sym typeface="Montserrat"/>
              </a:rPr>
              <a:t>Deployment</a:t>
            </a:r>
            <a:endParaRPr sz="1800" dirty="0">
              <a:solidFill>
                <a:srgbClr val="CACACA"/>
              </a:solidFill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A54EC43E-5E5C-7F45-8911-3969AFB1B414}"/>
              </a:ext>
            </a:extLst>
          </p:cNvPr>
          <p:cNvSpPr/>
          <p:nvPr/>
        </p:nvSpPr>
        <p:spPr>
          <a:xfrm>
            <a:off x="1112802" y="1666813"/>
            <a:ext cx="224444" cy="307487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6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69;p22">
            <a:extLst>
              <a:ext uri="{FF2B5EF4-FFF2-40B4-BE49-F238E27FC236}">
                <a16:creationId xmlns:a16="http://schemas.microsoft.com/office/drawing/2014/main" id="{8B5ECF12-6DA6-0E4F-BE86-93D3B2BBE9E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0350" y="933450"/>
            <a:ext cx="3573464" cy="35308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5" name="Google Shape;268;p22">
            <a:extLst>
              <a:ext uri="{FF2B5EF4-FFF2-40B4-BE49-F238E27FC236}">
                <a16:creationId xmlns:a16="http://schemas.microsoft.com/office/drawing/2014/main" id="{E97A1CB6-DF8B-4141-A10E-97E55EFE3354}"/>
              </a:ext>
            </a:extLst>
          </p:cNvPr>
          <p:cNvSpPr txBox="1">
            <a:spLocks/>
          </p:cNvSpPr>
          <p:nvPr/>
        </p:nvSpPr>
        <p:spPr>
          <a:xfrm>
            <a:off x="578700" y="352546"/>
            <a:ext cx="3993300" cy="38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16" name="Google Shape;270;p22">
            <a:extLst>
              <a:ext uri="{FF2B5EF4-FFF2-40B4-BE49-F238E27FC236}">
                <a16:creationId xmlns:a16="http://schemas.microsoft.com/office/drawing/2014/main" id="{FC6FA996-B763-5C40-9D57-F006211B8597}"/>
              </a:ext>
            </a:extLst>
          </p:cNvPr>
          <p:cNvSpPr txBox="1"/>
          <p:nvPr/>
        </p:nvSpPr>
        <p:spPr>
          <a:xfrm>
            <a:off x="590186" y="1341150"/>
            <a:ext cx="3246600" cy="2461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Server Address	: 10.250.191.80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Username/pass	: group12 / Tsel#gr12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mysql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-u group12 -p -h 127.0.0.1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password 		: passwd#tsel12!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Table Used: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Ojol_usage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Ojol_mytelkomsel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Ojol_bcp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Ojol_recharge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Ojol_baseline</a:t>
            </a:r>
            <a:endParaRPr sz="1200" dirty="0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282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124692" y="139573"/>
            <a:ext cx="8880763" cy="4864355"/>
          </a:xfrm>
          <a:prstGeom prst="rect">
            <a:avLst/>
          </a:prstGeom>
          <a:ln w="9525">
            <a:solidFill>
              <a:schemeClr val="accent4"/>
            </a:solidFill>
            <a:miter lim="400000"/>
          </a:ln>
        </p:spPr>
        <p:txBody>
          <a:bodyPr lIns="17145" rIns="17145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01EEBE"/>
                </a:solidFill>
              </a:defRPr>
            </a:pPr>
            <a:endParaRPr kumimoji="0" sz="675" b="0" i="0" u="none" strike="noStrike" kern="1200" cap="none" spc="0" normalizeH="0" baseline="0" noProof="0">
              <a:ln>
                <a:noFill/>
              </a:ln>
              <a:solidFill>
                <a:srgbClr val="01EEB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251512" y="187919"/>
            <a:ext cx="3911780" cy="25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000" spc="0">
                <a:solidFill>
                  <a:srgbClr val="A5A5A5">
                    <a:lumOff val="-5137"/>
                  </a:srgbClr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Raleway" panose="020B0503030101060003" pitchFamily="34" charset="0"/>
                <a:sym typeface="Montserrat Semi Bold"/>
              </a:rPr>
              <a:t>DATA </a:t>
            </a:r>
            <a:r>
              <a:rPr lang="en-US" sz="1500" b="1" kern="1200" dirty="0">
                <a:solidFill>
                  <a:prstClr val="black">
                    <a:lumMod val="90000"/>
                    <a:lumOff val="10000"/>
                  </a:prstClr>
                </a:solidFill>
                <a:latin typeface="Raleway" panose="020B0503030101060003" pitchFamily="34" charset="0"/>
                <a:sym typeface="Montserrat Semi Bold"/>
              </a:rPr>
              <a:t>DICTIONARY (1/2)</a:t>
            </a:r>
            <a:endParaRPr kumimoji="0" sz="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0000"/>
                  <a:lumOff val="10000"/>
                </a:prstClr>
              </a:solidFill>
              <a:effectLst/>
              <a:uLnTx/>
              <a:uFillTx/>
              <a:latin typeface="Raleway" panose="020B0503030101060003" pitchFamily="34" charset="0"/>
              <a:sym typeface="Montserrat Semi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0ABEF-12D9-554B-8739-B7DAC3070FEB}"/>
              </a:ext>
            </a:extLst>
          </p:cNvPr>
          <p:cNvSpPr txBox="1"/>
          <p:nvPr/>
        </p:nvSpPr>
        <p:spPr>
          <a:xfrm>
            <a:off x="271988" y="568656"/>
            <a:ext cx="8620500" cy="4224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msisdn</a:t>
            </a:r>
            <a:r>
              <a:rPr lang="en-US" sz="800" dirty="0"/>
              <a:t> 		: </a:t>
            </a:r>
            <a:r>
              <a:rPr lang="en-US" sz="800" dirty="0" err="1"/>
              <a:t>nomor</a:t>
            </a:r>
            <a:r>
              <a:rPr lang="en-US" sz="800" dirty="0"/>
              <a:t> sim card</a:t>
            </a:r>
          </a:p>
          <a:p>
            <a:endParaRPr lang="en-US" sz="800" dirty="0"/>
          </a:p>
          <a:p>
            <a:r>
              <a:rPr lang="en-US" sz="800" dirty="0" err="1"/>
              <a:t>flag_taker</a:t>
            </a:r>
            <a:r>
              <a:rPr lang="en-US" sz="800" dirty="0"/>
              <a:t>		: </a:t>
            </a:r>
            <a:r>
              <a:rPr lang="en-US" sz="800" dirty="0" err="1"/>
              <a:t>keterangan</a:t>
            </a:r>
            <a:r>
              <a:rPr lang="en-US" sz="800" dirty="0"/>
              <a:t> taker ( 1 = taker, 0 = non taker)</a:t>
            </a:r>
          </a:p>
          <a:p>
            <a:endParaRPr lang="en-US" sz="800" dirty="0"/>
          </a:p>
          <a:p>
            <a:r>
              <a:rPr lang="en-US" sz="800" dirty="0" err="1"/>
              <a:t>LoS</a:t>
            </a:r>
            <a:r>
              <a:rPr lang="en-US" sz="800" dirty="0"/>
              <a:t>		: Length of Stay </a:t>
            </a:r>
            <a:r>
              <a:rPr lang="en-US" sz="800" dirty="0" err="1"/>
              <a:t>atau</a:t>
            </a:r>
            <a:r>
              <a:rPr lang="en-US" sz="800" dirty="0"/>
              <a:t> </a:t>
            </a:r>
            <a:r>
              <a:rPr lang="en-US" sz="800" dirty="0" err="1"/>
              <a:t>umur</a:t>
            </a:r>
            <a:r>
              <a:rPr lang="en-US" sz="800" dirty="0"/>
              <a:t> </a:t>
            </a:r>
            <a:r>
              <a:rPr lang="en-US" sz="800" dirty="0" err="1"/>
              <a:t>simcard</a:t>
            </a:r>
            <a:r>
              <a:rPr lang="en-US" sz="800" dirty="0"/>
              <a:t> (</a:t>
            </a:r>
            <a:r>
              <a:rPr lang="en-US" sz="800" dirty="0" err="1"/>
              <a:t>hari</a:t>
            </a:r>
            <a:r>
              <a:rPr lang="en-US" sz="800" dirty="0"/>
              <a:t>)</a:t>
            </a:r>
          </a:p>
          <a:p>
            <a:endParaRPr lang="en-US" sz="800" dirty="0"/>
          </a:p>
          <a:p>
            <a:r>
              <a:rPr lang="en-US" sz="800" dirty="0" err="1"/>
              <a:t>first_rank_category</a:t>
            </a:r>
            <a:r>
              <a:rPr lang="en-US" sz="800" dirty="0"/>
              <a:t>		: Apps </a:t>
            </a:r>
            <a:r>
              <a:rPr lang="en-US" sz="800" dirty="0" err="1"/>
              <a:t>dominan</a:t>
            </a:r>
            <a:r>
              <a:rPr lang="en-US" sz="800" dirty="0"/>
              <a:t> yang </a:t>
            </a:r>
            <a:r>
              <a:rPr lang="en-US" sz="800" dirty="0" err="1"/>
              <a:t>dipakai</a:t>
            </a:r>
            <a:r>
              <a:rPr lang="en-US" sz="800" dirty="0"/>
              <a:t> (</a:t>
            </a:r>
            <a:r>
              <a:rPr lang="en-US" sz="800" dirty="0" err="1"/>
              <a:t>peringkat</a:t>
            </a:r>
            <a:r>
              <a:rPr lang="en-US" sz="800" dirty="0"/>
              <a:t> 1)</a:t>
            </a:r>
          </a:p>
          <a:p>
            <a:endParaRPr lang="en-US" sz="800" dirty="0"/>
          </a:p>
          <a:p>
            <a:r>
              <a:rPr lang="en-US" sz="800" dirty="0" err="1"/>
              <a:t>mytsel_app_user</a:t>
            </a:r>
            <a:r>
              <a:rPr lang="en-US" sz="800" dirty="0"/>
              <a:t>		: </a:t>
            </a:r>
            <a:r>
              <a:rPr lang="en-US" sz="800" dirty="0" err="1"/>
              <a:t>keterangan</a:t>
            </a:r>
            <a:r>
              <a:rPr lang="en-US" sz="800" dirty="0"/>
              <a:t> </a:t>
            </a:r>
            <a:r>
              <a:rPr lang="en-US" sz="800" dirty="0" err="1"/>
              <a:t>sebagai</a:t>
            </a:r>
            <a:r>
              <a:rPr lang="en-US" sz="800" dirty="0"/>
              <a:t> </a:t>
            </a:r>
            <a:r>
              <a:rPr lang="en-US" sz="800" dirty="0" err="1"/>
              <a:t>pengguna</a:t>
            </a:r>
            <a:r>
              <a:rPr lang="en-US" sz="800" dirty="0"/>
              <a:t> </a:t>
            </a:r>
            <a:r>
              <a:rPr lang="en-US" sz="800" dirty="0" err="1"/>
              <a:t>MyTelkomsel</a:t>
            </a:r>
            <a:r>
              <a:rPr lang="en-US" sz="800" dirty="0"/>
              <a:t> (1 = user </a:t>
            </a:r>
            <a:r>
              <a:rPr lang="en-US" sz="800" dirty="0" err="1"/>
              <a:t>MyTelkomsel</a:t>
            </a:r>
            <a:r>
              <a:rPr lang="en-US" sz="800" dirty="0"/>
              <a:t>, 0 = non </a:t>
            </a:r>
            <a:r>
              <a:rPr lang="en-US" sz="800" dirty="0" err="1"/>
              <a:t>pengguna</a:t>
            </a:r>
            <a:r>
              <a:rPr lang="en-US" sz="800" dirty="0"/>
              <a:t> </a:t>
            </a:r>
            <a:r>
              <a:rPr lang="en-US" sz="800" dirty="0" err="1"/>
              <a:t>MyTelkomsel</a:t>
            </a:r>
            <a:r>
              <a:rPr lang="en-US" sz="800" dirty="0"/>
              <a:t>)</a:t>
            </a:r>
          </a:p>
          <a:p>
            <a:endParaRPr lang="en-US" sz="800" dirty="0"/>
          </a:p>
          <a:p>
            <a:r>
              <a:rPr lang="en-US" sz="800" dirty="0" err="1"/>
              <a:t>total_revenue</a:t>
            </a:r>
            <a:r>
              <a:rPr lang="en-US" sz="800" dirty="0"/>
              <a:t>		: revenue </a:t>
            </a:r>
            <a:r>
              <a:rPr lang="en-US" sz="800" dirty="0" err="1"/>
              <a:t>keseluruhan</a:t>
            </a:r>
            <a:r>
              <a:rPr lang="en-US" sz="800" dirty="0"/>
              <a:t>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semua</a:t>
            </a:r>
            <a:r>
              <a:rPr lang="en-US" sz="800" dirty="0"/>
              <a:t> </a:t>
            </a:r>
            <a:r>
              <a:rPr lang="en-US" sz="800" dirty="0" err="1"/>
              <a:t>layanan</a:t>
            </a:r>
            <a:r>
              <a:rPr lang="en-US" sz="800" dirty="0"/>
              <a:t> pada </a:t>
            </a:r>
            <a:r>
              <a:rPr lang="en-US" sz="800" dirty="0" err="1"/>
              <a:t>simcard</a:t>
            </a:r>
            <a:r>
              <a:rPr lang="en-US" sz="800" dirty="0"/>
              <a:t> </a:t>
            </a:r>
            <a:r>
              <a:rPr lang="en-US" sz="800" dirty="0" err="1"/>
              <a:t>tersebut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rev_voice</a:t>
            </a:r>
            <a:r>
              <a:rPr lang="en-US" sz="800" dirty="0"/>
              <a:t>		: revenue voice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simcard</a:t>
            </a:r>
            <a:r>
              <a:rPr lang="en-US" sz="800" dirty="0"/>
              <a:t> </a:t>
            </a:r>
            <a:r>
              <a:rPr lang="en-US" sz="800" dirty="0" err="1"/>
              <a:t>tersebut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rev_sms</a:t>
            </a:r>
            <a:r>
              <a:rPr lang="en-US" sz="800" dirty="0"/>
              <a:t>		: revenue </a:t>
            </a:r>
            <a:r>
              <a:rPr lang="en-US" sz="800" dirty="0" err="1"/>
              <a:t>sms</a:t>
            </a:r>
            <a:r>
              <a:rPr lang="en-US" sz="800" dirty="0"/>
              <a:t>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simcard</a:t>
            </a:r>
            <a:r>
              <a:rPr lang="en-US" sz="800" dirty="0"/>
              <a:t> </a:t>
            </a:r>
            <a:r>
              <a:rPr lang="en-US" sz="800" dirty="0" err="1"/>
              <a:t>tersebut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rev_broadband</a:t>
            </a:r>
            <a:r>
              <a:rPr lang="en-US" sz="800" dirty="0"/>
              <a:t>		: revenue data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simcard</a:t>
            </a:r>
            <a:r>
              <a:rPr lang="en-US" sz="800" dirty="0"/>
              <a:t> </a:t>
            </a:r>
            <a:r>
              <a:rPr lang="en-US" sz="800" dirty="0" err="1"/>
              <a:t>tersebut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rev_voice_pack</a:t>
            </a:r>
            <a:r>
              <a:rPr lang="en-US" sz="800" dirty="0"/>
              <a:t>		: revenue </a:t>
            </a:r>
            <a:r>
              <a:rPr lang="en-US" sz="800" dirty="0" err="1"/>
              <a:t>khusus</a:t>
            </a:r>
            <a:r>
              <a:rPr lang="en-US" sz="800" dirty="0"/>
              <a:t> </a:t>
            </a:r>
            <a:r>
              <a:rPr lang="en-US" sz="800" dirty="0" err="1"/>
              <a:t>paket</a:t>
            </a:r>
            <a:r>
              <a:rPr lang="en-US" sz="800" dirty="0"/>
              <a:t> voice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simcard</a:t>
            </a:r>
            <a:r>
              <a:rPr lang="en-US" sz="800" dirty="0"/>
              <a:t> </a:t>
            </a:r>
            <a:r>
              <a:rPr lang="en-US" sz="800" dirty="0" err="1"/>
              <a:t>tersebut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rev_sms_pack</a:t>
            </a:r>
            <a:r>
              <a:rPr lang="en-US" sz="800" dirty="0"/>
              <a:t>		: revenue </a:t>
            </a:r>
            <a:r>
              <a:rPr lang="en-US" sz="800" dirty="0" err="1"/>
              <a:t>khusus</a:t>
            </a:r>
            <a:r>
              <a:rPr lang="en-US" sz="800" dirty="0"/>
              <a:t> </a:t>
            </a:r>
            <a:r>
              <a:rPr lang="en-US" sz="800" dirty="0" err="1"/>
              <a:t>paket</a:t>
            </a:r>
            <a:r>
              <a:rPr lang="en-US" sz="800" dirty="0"/>
              <a:t> </a:t>
            </a:r>
            <a:r>
              <a:rPr lang="en-US" sz="800" dirty="0" err="1"/>
              <a:t>sms</a:t>
            </a:r>
            <a:r>
              <a:rPr lang="en-US" sz="800" dirty="0"/>
              <a:t>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simcard</a:t>
            </a:r>
            <a:r>
              <a:rPr lang="en-US" sz="800" dirty="0"/>
              <a:t> </a:t>
            </a:r>
            <a:r>
              <a:rPr lang="en-US" sz="800" dirty="0" err="1"/>
              <a:t>tersebut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rev_data_pack</a:t>
            </a:r>
            <a:r>
              <a:rPr lang="en-US" sz="800" dirty="0"/>
              <a:t>		: revenue </a:t>
            </a:r>
            <a:r>
              <a:rPr lang="en-US" sz="800" dirty="0" err="1"/>
              <a:t>khusus</a:t>
            </a:r>
            <a:r>
              <a:rPr lang="en-US" sz="800" dirty="0"/>
              <a:t> </a:t>
            </a:r>
            <a:r>
              <a:rPr lang="en-US" sz="800" dirty="0" err="1"/>
              <a:t>paket</a:t>
            </a:r>
            <a:r>
              <a:rPr lang="en-US" sz="800" dirty="0"/>
              <a:t> data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simcard</a:t>
            </a:r>
            <a:r>
              <a:rPr lang="en-US" sz="800" dirty="0"/>
              <a:t> </a:t>
            </a:r>
            <a:r>
              <a:rPr lang="en-US" sz="800" dirty="0" err="1"/>
              <a:t>tersebut</a:t>
            </a:r>
            <a:r>
              <a:rPr lang="en-US" sz="800" dirty="0"/>
              <a:t> </a:t>
            </a:r>
            <a:r>
              <a:rPr lang="en-US" sz="800" dirty="0" err="1"/>
              <a:t>selama</a:t>
            </a:r>
            <a:r>
              <a:rPr lang="en-US" sz="800" dirty="0"/>
              <a:t> </a:t>
            </a:r>
            <a:r>
              <a:rPr lang="en-US" sz="800" dirty="0" err="1"/>
              <a:t>sebulan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rev_pack_mytsel</a:t>
            </a:r>
            <a:r>
              <a:rPr lang="en-US" sz="800" dirty="0"/>
              <a:t>		: revenue </a:t>
            </a:r>
            <a:r>
              <a:rPr lang="en-US" sz="800" dirty="0" err="1"/>
              <a:t>paket</a:t>
            </a:r>
            <a:r>
              <a:rPr lang="en-US" sz="800" dirty="0"/>
              <a:t>, </a:t>
            </a:r>
            <a:r>
              <a:rPr lang="en-US" sz="800" dirty="0" err="1"/>
              <a:t>pembelian</a:t>
            </a:r>
            <a:r>
              <a:rPr lang="en-US" sz="800" dirty="0"/>
              <a:t>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MyTelkomsel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rev_voice_pack_mytsel</a:t>
            </a:r>
            <a:r>
              <a:rPr lang="en-US" sz="800" dirty="0"/>
              <a:t> 	: revenue </a:t>
            </a:r>
            <a:r>
              <a:rPr lang="en-US" sz="800" dirty="0" err="1"/>
              <a:t>paket</a:t>
            </a:r>
            <a:r>
              <a:rPr lang="en-US" sz="800" dirty="0"/>
              <a:t> voice, </a:t>
            </a:r>
            <a:r>
              <a:rPr lang="en-US" sz="800" dirty="0" err="1"/>
              <a:t>pembelian</a:t>
            </a:r>
            <a:r>
              <a:rPr lang="en-US" sz="800" dirty="0"/>
              <a:t>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MyTelkomsel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rev_sms_pack_mytsel</a:t>
            </a:r>
            <a:r>
              <a:rPr lang="en-US" sz="800" dirty="0"/>
              <a:t> 	: revenue </a:t>
            </a:r>
            <a:r>
              <a:rPr lang="en-US" sz="800" dirty="0" err="1"/>
              <a:t>paket</a:t>
            </a:r>
            <a:r>
              <a:rPr lang="en-US" sz="800" dirty="0"/>
              <a:t> </a:t>
            </a:r>
            <a:r>
              <a:rPr lang="en-US" sz="800" dirty="0" err="1"/>
              <a:t>sms</a:t>
            </a:r>
            <a:r>
              <a:rPr lang="en-US" sz="800" dirty="0"/>
              <a:t>, </a:t>
            </a:r>
            <a:r>
              <a:rPr lang="en-US" sz="800" dirty="0" err="1"/>
              <a:t>pembelian</a:t>
            </a:r>
            <a:r>
              <a:rPr lang="en-US" sz="800" dirty="0"/>
              <a:t>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MyTelkomsel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rev_data_pack_mytsel</a:t>
            </a:r>
            <a:r>
              <a:rPr lang="en-US" sz="800" dirty="0"/>
              <a:t> 	: revenue </a:t>
            </a:r>
            <a:r>
              <a:rPr lang="en-US" sz="800" dirty="0" err="1"/>
              <a:t>paket</a:t>
            </a:r>
            <a:r>
              <a:rPr lang="en-US" sz="800" dirty="0"/>
              <a:t> data, </a:t>
            </a:r>
            <a:r>
              <a:rPr lang="en-US" sz="800" dirty="0" err="1"/>
              <a:t>pembelian</a:t>
            </a:r>
            <a:r>
              <a:rPr lang="en-US" sz="800" dirty="0"/>
              <a:t> </a:t>
            </a:r>
            <a:r>
              <a:rPr lang="en-US" sz="800" dirty="0" err="1"/>
              <a:t>dari</a:t>
            </a:r>
            <a:r>
              <a:rPr lang="en-US" sz="800" dirty="0"/>
              <a:t> </a:t>
            </a:r>
            <a:r>
              <a:rPr lang="en-US" sz="800" dirty="0" err="1"/>
              <a:t>MyTelkomsel</a:t>
            </a:r>
            <a:r>
              <a:rPr lang="en-US" sz="800" dirty="0"/>
              <a:t> (rupiah)</a:t>
            </a:r>
          </a:p>
          <a:p>
            <a:endParaRPr lang="en-US" sz="800" dirty="0"/>
          </a:p>
          <a:p>
            <a:r>
              <a:rPr lang="en-US" sz="800" dirty="0" err="1"/>
              <a:t>trx_voice</a:t>
            </a:r>
            <a:r>
              <a:rPr lang="en-US" sz="800" dirty="0"/>
              <a:t> 		: </a:t>
            </a:r>
            <a:r>
              <a:rPr lang="en-US" sz="800" dirty="0" err="1"/>
              <a:t>jumlah</a:t>
            </a:r>
            <a:r>
              <a:rPr lang="en-US" sz="800" dirty="0"/>
              <a:t> </a:t>
            </a:r>
            <a:r>
              <a:rPr lang="en-US" sz="800" dirty="0" err="1"/>
              <a:t>transaksi</a:t>
            </a:r>
            <a:r>
              <a:rPr lang="en-US" sz="800" dirty="0"/>
              <a:t> </a:t>
            </a:r>
            <a:r>
              <a:rPr lang="en-US" sz="800" dirty="0" err="1"/>
              <a:t>panggilan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 err="1"/>
              <a:t>trx_voice_onnet</a:t>
            </a:r>
            <a:r>
              <a:rPr lang="en-US" sz="800" dirty="0"/>
              <a:t> 		: </a:t>
            </a:r>
            <a:r>
              <a:rPr lang="en-US" sz="800" dirty="0" err="1"/>
              <a:t>jumlah</a:t>
            </a:r>
            <a:r>
              <a:rPr lang="en-US" sz="800" dirty="0"/>
              <a:t> </a:t>
            </a:r>
            <a:r>
              <a:rPr lang="en-US" sz="800" dirty="0" err="1"/>
              <a:t>transaksi</a:t>
            </a:r>
            <a:r>
              <a:rPr lang="en-US" sz="800" dirty="0"/>
              <a:t> </a:t>
            </a:r>
            <a:r>
              <a:rPr lang="en-US" sz="800" dirty="0" err="1"/>
              <a:t>panggilan</a:t>
            </a:r>
            <a:r>
              <a:rPr lang="en-US" sz="800" dirty="0"/>
              <a:t> </a:t>
            </a:r>
            <a:r>
              <a:rPr lang="en-US" sz="800" dirty="0" err="1"/>
              <a:t>onnet</a:t>
            </a:r>
            <a:r>
              <a:rPr lang="en-US" sz="800" dirty="0"/>
              <a:t> - </a:t>
            </a:r>
            <a:r>
              <a:rPr lang="en-US" sz="800" dirty="0" err="1"/>
              <a:t>ke</a:t>
            </a:r>
            <a:r>
              <a:rPr lang="en-US" sz="800" dirty="0"/>
              <a:t> </a:t>
            </a:r>
            <a:r>
              <a:rPr lang="en-US" sz="800" dirty="0" err="1"/>
              <a:t>sesama</a:t>
            </a:r>
            <a:r>
              <a:rPr lang="en-US" sz="800" dirty="0"/>
              <a:t> operator</a:t>
            </a:r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4581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EDB72CA-256D-4730-859A-BD655CF0121B}" vid="{7732A1E2-A4F7-4BC8-A422-5F726110F53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1408</Words>
  <Application>Microsoft Macintosh PowerPoint</Application>
  <PresentationFormat>On-screen Show (16:9)</PresentationFormat>
  <Paragraphs>197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Segoe UI Light</vt:lpstr>
      <vt:lpstr>Calibri</vt:lpstr>
      <vt:lpstr>Arial</vt:lpstr>
      <vt:lpstr>Segoe UI</vt:lpstr>
      <vt:lpstr>Bebas Neue Bold</vt:lpstr>
      <vt:lpstr>Lato</vt:lpstr>
      <vt:lpstr>Calibri Light</vt:lpstr>
      <vt:lpstr>Montserrat</vt:lpstr>
      <vt:lpstr>Raleway</vt:lpstr>
      <vt:lpstr>굴림</vt:lpstr>
      <vt:lpstr>Lato Light</vt:lpstr>
      <vt:lpstr>Focus</vt:lpstr>
      <vt:lpstr>Get Started with 3D</vt:lpstr>
      <vt:lpstr>Office Theme</vt:lpstr>
      <vt:lpstr>1_Focus</vt:lpstr>
      <vt:lpstr>DSA Capstone Project  ”PAKET OJEK ONLINE”</vt:lpstr>
      <vt:lpstr>Overview</vt:lpstr>
      <vt:lpstr>PowerPoint Presentation</vt:lpstr>
      <vt:lpstr>PROBLEM STATEMENT</vt:lpstr>
      <vt:lpstr>Business Understanding – Business Case </vt:lpstr>
      <vt:lpstr>Timeline</vt:lpstr>
      <vt:lpstr>PowerPoint Presentation</vt:lpstr>
      <vt:lpstr>PowerPoint Presentation</vt:lpstr>
      <vt:lpstr>PowerPoint Presentation</vt:lpstr>
      <vt:lpstr>PowerPoint Presentation</vt:lpstr>
      <vt:lpstr>Missing Values (NaN)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TAKER PER REGION</vt:lpstr>
      <vt:lpstr>Revenue and Subs Count Distribution per LOS (Year)</vt:lpstr>
      <vt:lpstr>Payload</vt:lpstr>
      <vt:lpstr>Feature Correlation</vt:lpstr>
      <vt:lpstr>Question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 Capstone Project Ojek Online</dc:title>
  <cp:lastModifiedBy>Kunta Wibisana</cp:lastModifiedBy>
  <cp:revision>1</cp:revision>
  <dcterms:modified xsi:type="dcterms:W3CDTF">2020-02-21T07:14:48Z</dcterms:modified>
</cp:coreProperties>
</file>